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comments/comment1.xml" ContentType="application/vnd.openxmlformats-officedocument.presentationml.comments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7" r:id="rId5"/>
    <p:sldId id="264" r:id="rId6"/>
    <p:sldId id="268" r:id="rId7"/>
    <p:sldId id="265" r:id="rId8"/>
    <p:sldId id="266" r:id="rId9"/>
    <p:sldId id="269" r:id="rId10"/>
    <p:sldId id="270" r:id="rId11"/>
    <p:sldId id="273" r:id="rId12"/>
    <p:sldId id="271" r:id="rId13"/>
    <p:sldId id="272" r:id="rId14"/>
    <p:sldId id="280" r:id="rId15"/>
    <p:sldId id="281" r:id="rId16"/>
    <p:sldId id="274" r:id="rId17"/>
    <p:sldId id="275" r:id="rId18"/>
    <p:sldId id="276" r:id="rId19"/>
    <p:sldId id="282" r:id="rId20"/>
    <p:sldId id="277" r:id="rId21"/>
    <p:sldId id="283" r:id="rId22"/>
    <p:sldId id="278" r:id="rId23"/>
    <p:sldId id="279" r:id="rId24"/>
    <p:sldId id="284" r:id="rId25"/>
    <p:sldId id="285" r:id="rId26"/>
    <p:sldId id="286" r:id="rId27"/>
    <p:sldId id="287" r:id="rId28"/>
    <p:sldId id="288" r:id="rId29"/>
    <p:sldId id="262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가을" initials="서" lastIdx="1" clrIdx="0">
    <p:extLst>
      <p:ext uri="{19B8F6BF-5375-455C-9EA6-DF929625EA0E}">
        <p15:presenceInfo xmlns:p15="http://schemas.microsoft.com/office/powerpoint/2012/main" userId="S::2021101547@office.khu.ac.kr::6f2f70ca-63c8-43c7-8896-f88fb5b26e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C84"/>
    <a:srgbClr val="F2C16A"/>
    <a:srgbClr val="F9E2B9"/>
    <a:srgbClr val="8FAFD5"/>
    <a:srgbClr val="B9B9A7"/>
    <a:srgbClr val="B1B9A7"/>
    <a:srgbClr val="E2E5DE"/>
    <a:srgbClr val="EEF0EC"/>
    <a:srgbClr val="FBFBF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5"/>
    <p:restoredTop sz="95707"/>
  </p:normalViewPr>
  <p:slideViewPr>
    <p:cSldViewPr>
      <p:cViewPr varScale="1">
        <p:scale>
          <a:sx n="109" d="100"/>
          <a:sy n="109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6T18:06:34.862" idx="1">
    <p:pos x="5692" y="394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3:4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24575,'3'13'0,"3"11"0,0 6 0,0 13 0,4 0 0,-2 1 0,2-3 0,-1 4 0,1-1 0,-2 4 0,3 6 0,-6-7 0,1 0 0,0 1 0,-1-4 0,3-2 0,-2-3 0,1-7 0,-2-6 0,0 2 0,-1-2 0,4 3 0,0 5 0,-1 1 0,4 0 0,-5-1 0,2-2 0,1-5 0,-4-2 0,2-5 0,-2-4 0,-1 2 0,0-2 0,4 2 0,-3 0 0,3 4 0,1 3 0,0-3 0,-1 0 0,-1-8 0,-5-3 0,3-5 0,-5-2 0,1 0 0,-1-4 0,6-6 0,12-16 0,29-31 0,-2 2 0,18-24 0,-29 31 0,4-4 0,-19 15 0,1 7 0,-6 0 0,-3 5 0,0-1 0,-3 1 0,-1 3 0,-1 1 0,2-2 0,3-4 0,3-2 0,1-4 0,1-1 0,-1 2 0,-1 0 0,-1 4 0,-4 0 0,0-1 0,-2 2 0,0-1 0,-1-6 0,0 5 0,-1-6 0,2 5 0,-4 3 0,1 5 0,-1 3 0,-3 9 0,2-2 0,-1 2 0,0-3 0,0 0 0,0-1 0,0-1 0,0-2 0,1-6 0,0-3 0,0-1 0,-1-13 0,-1-10 0,0-13 0,0-13 0,2 14 0,-1 13 0,-1 21 0,-3 12 0,-18 4 0,6 1 0,-6 0 0,14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3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24575,'8'0'0,"5"3"0,7 0 0,42 2 0,-16-1 0,31 1 0,-46-3 0,-6 0 0,-11-5 0,-3-2 0,9-6 0,-8 5 0,1-1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2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2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2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24575,'4'11'0,"-3"-1"0,2 0 0,-2-4 0,6-3 0,1-1 0,5-4 0,-2 2 0,-1-2 0,-13 2 0,-4 5 0,-7 0 0,-2 3 0,8 0 0,2-3 0,4 0 0,8-6 0,-2 0 0,4-7 0,-4 3 0,-6 0 0,-2 3 0,-4 4 0,3 1 0,0-1 0,5 1 0,-2-1 0,1-1 0,1 2 0,-2-1 0,5-2 0,6 0 0,4-3 0,6-1 0,-3-1 0,16-5 0,-11 1 0,8-4 0,-17 5 0,-6 5 0,-4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2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24575,'0'22'0,"0"1"0,0 5 0,0 4 0,0-3 0,0 10 0,0-6 0,0 0 0,0-6 0,0-7 0,-1-3 0,0 0 0,0 0 0,1 1 0,0 7 0,0 2 0,0 2 0,0 2 0,0-2 0,0-3 0,0-1 0,1-2 0,0-4 0,0 1 0,-1-5 0,2 2 0,0 2 0,0 4 0,-1 3 0,1 3 0,-1-7 0,2 5 0,-3-10 0,2 1 0,-1-3 0,0-4 0,0 4 0,-1-4 0,0 0 0,0-2 0,0 1 0,0-1 0,0 1 0,0 0 0,0-1 0,0-1 0,0 0 0,0-2 0,0 1 0,2 0 0,-2 0 0,1 1 0,-1 0 0,0-2 0,0 2 0,2-1 0,-2-2 0,2-1 0,-2-1 0,0 2 0,0 0 0,0 3 0,0-3 0,0 2 0,0-3 0,0 0 0,0 1 0,0 3 0,0 2 0,0 1 0,0 1 0,0-5 0,0 1 0,0-5 0,0 0 0,0 2 0,0 0 0,0 3 0,0 1 0,1 0 0,-1 0 0,2-4 0,-2-1 0,1 1 0,0-2 0,0 5 0,-1 0 0,0 0 0,1 2 0,4-10 0,22-4 0,-16 0 0,13-2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3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24575,'41'-7'0,"10"2"0,4-1 0,-1 3 0,-19-1 0,-16 4 0,-10-2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3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24575,'0'11'0,"0"3"0,-2 3 0,2 1 0,-3 2 0,1-2 0,0 0 0,-1 0 0,2-1 0,-1 0 0,1 5 0,-2-6 0,3 2 0,-3-5 0,3 0 0,-2-2 0,1 4 0,0-2 0,-2 2 0,3 1 0,-2-2 0,1 0 0,0-3 0,0-1 0,1-1 0,0 2 0,0 1 0,0-2 0,0-1 0,-1-1 0,0-3 0,0 1 0,1-3 0,0 0 0,0 0 0,1 1 0,1-3 0,19 1 0,14-2 0,20 0 0,-3 0 0,-16 0 0,-19-2 0,-4-6 0,1-5 0,-1 3 0,0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3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24575,'-8'8'0,"-2"3"0,0 2 0,-1 2 0,-3 3 0,3-1 0,-4 3 0,0 3 0,0-3 0,0 4 0,-1 0 0,5-5 0,-2 2 0,4-5 0,0 0 0,3-1 0,-3 0 0,5-2 0,-4 0 0,1 1 0,-1-4 0,0 5 0,0-2 0,0 2 0,0 0 0,-2 2 0,0-2 0,-1 2 0,1 0 0,-2-1 0,0 5 0,-1-2 0,2-1 0,1 1 0,2-6 0,3-1 0,-1-2 0,2-1 0,2-2 0,0-1 0,0 0 0,-2 0 0,1 1 0,0 4 0,-1-3 0,0 6 0,-1-1 0,-2 2 0,2-3 0,0 1 0,4-6 0,-2 0 0,2-4 0,0-4 0,2-1 0,2-9 0,0 7 0,-1-3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3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85 24575,'-6'-10'0,"-1"2"0,1-1 0,-1 1 0,1-1 0,1 1 0,-3 2 0,3 1 0,-2 0 0,4 2 0,0 1 0,-4-1 0,-6 1 0,0-1 0,1 1 0,6 0 0,3 2 0,-2 0 0,1 0 0,-3 0 0,-3 0 0,-2 2 0,0-2 0,0 3 0,3-3 0,1 3 0,-3-1 0,2 0 0,-3 1 0,-1-2 0,1 4 0,-2 0 0,6 1 0,-2 2 0,5-1 0,0-1 0,2 0 0,1-1 0,-1 1 0,3 2 0,-1 0 0,1 0 0,0 3 0,0-4 0,0 4 0,1-3 0,2 0 0,1 1 0,2-1 0,0 2 0,2 1 0,2-1 0,-2-1 0,0-2 0,-3-3 0,1-1 0,0-1 0,7 1 0,10-1 0,-3 0 0,1 0 0,-12-2 0,-1 0 0,3 0 0,3 0 0,3 0 0,-5 0 0,-3 3 0,-4 2 0,-3 1 0,0 2 0,-1-3 0,2 1 0,-3-2 0,1 0 0,-1 2 0,0 0 0,-1 0 0,1 0 0,-2-3 0,2 3 0,-1-1 0,0 2 0,-2-2 0,1-1 0,1 1 0,-2-2 0,2 2 0,-2-3 0,3 1 0,-3-2 0,0 1 0,-1 0 0,-1-2 0,1 0 0,-1 1 0,0-1 0,0 2 0,0-2 0,1 0 0,-2 0 0,1 0 0,0 0 0,-2 0 0,0 0 0,1 1 0,1 0 0,3 0 0,-1-1 0,-6 0 0,4 1 0,-4 0 0,3 0 0,-8-1 0,5 0 0,-4 0 0,8 0 0,-2 0 0,2 2 0,0-2 0,4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3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24575,'1'13'0,"1"1"0,-2-1 0,0 2 0,0-4 0,0 1 0,0-1 0,0 0 0,-2 3 0,2-2 0,-2-1 0,2-5 0,0 2 0,0-5 0,0 3 0,0 1 0,-1 1 0,1 3 0,-2 0 0,2 2 0,0-1 0,0 1 0,0-3 0,0 1 0,0-3 0,0-1 0,0-1 0,0-3 0,0 3 0,0 3 0,0 3 0,0 3 0,0-1 0,0-2 0,0-2 0,0-4 0,0 2 0,0-2 0,2 2 0,-2 2 0,1-5 0,-1 4 0,0-5 0,2 6 0,-2-4 0,2 3 0,-2-3 0,0 0 0,0-1 0,0 3 0,0-4 0,0 2 0,0-3 0,0 0 0,0 2 0,1-2 0,-1 3 0,2-2 0,-2 0 0,0 0 0,0-1 0,0 0 0,0 0 0,0 0 0,0 0 0,0-1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3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24575,'34'0'0,"26"1"0,22 1 0,-1-1 0,-14 0 0,0-1 0,7 0-1155,3 1 0,11 1 0,3 0 0,0 0 0,-8 0 1155,19 0 0,-5-1 0,-3 1 0,-6 1 0,-2 0 0,-8-1 858,-5 0 0,-16 1-858,-21-1 0,-30-2 0,-8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24575,'-1'20'0,"0"7"0,-2 3 0,2 9 0,0-1 0,-1 3 0,-1 4 0,1 2 0,-2-2 0,3 3 0,0-9 0,1-7 0,0-2 0,-2-9 0,2 1 0,-2 1 0,1-2 0,0 1 0,0 1 0,1-3 0,0 3 0,0 2 0,0 2 0,0 4 0,0 6 0,0 4 0,0 3 0,0 2 0,0-3 0,0-2 0,2 2 0,-2-2 0,2-3 0,0 1 0,-2-9 0,2-3 0,-2-10 0,0-6 0,0-5 0,14-6 0,57-15 0,-40 8 0,37-9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4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24575,'2'21'0,"1"15"0,-3-8 0,4 19 0,-4-19 0,2 1 0,-1-14 0,-1 0 0,2-1 0,-1 2 0,1 4 0,0 2 0,0 1 0,-1-1 0,-1-2 0,2-3 0,-2-1 0,0-3 0,0-3 0,0 0 0,1-10 0,3 0 0,0-10 0,3 1 0,-1-2 0,1 0 0,-1 1 0,-1 0 0,1 1 0,-3 0 0,3 1 0,-3-2 0,2 1 0,-3-1 0,3 1 0,-2 2 0,0-1 0,-1 2 0,1-1 0,-1 1 0,1-1 0,1 1 0,0-1 0,0 1 0,0-4 0,-1 3 0,0-2 0,-1 4 0,1-1 0,-3-1 0,3 0 0,-3 1 0,2 1 0,-1 3 0,-1-1 0,2 2 0,-1-4 0,0-3 0,1 2 0,0-3 0,3 3 0,-3 0 0,2-3 0,-2 3 0,2-4 0,1 0 0,0 2 0,0 0 0,-2 2 0,0 2 0,-1 0 0,2 2 0,-2-2 0,3 1 0,-2 0 0,2-2 0,-2 3 0,2-2 0,-1 3 0,0-2 0,1 1 0,-1 1 0,3-2 0,1 1 0,3-2 0,-3 1 0,1 1 0,-2 1 0,-2 1 0,3 0 0,-3 0 0,1 1 0,-3 0 0,0 3 0,0-1 0,2 5 0,-1 0 0,0 3 0,1 1 0,1 2 0,-3-1 0,3-1 0,-2-1 0,-3-1 0,2 0 0,-2-1 0,1-1 0,0 1 0,0 0 0,1 1 0,-3 0 0,3 4 0,-3-2 0,3 3 0,-3 0 0,2 3 0,-2-2 0,2 9 0,0-3 0,0 3 0,1-2 0,-1-5 0,0-1 0,-1-3 0,-1 0 0,0-1 0,0 1 0,1 2 0,0-3 0,0 5 0,-1-4 0,0 1 0,0 0 0,0 0 0,0-1 0,0 2 0,0-3 0,0 0 0,2-2 0,-2-2 0,2 1 0,-2-1 0,0 1 0,0-2 0,1 1 0,-1-1 0,2 0 0,-2 3 0,0-3 0,0 3 0,1-1 0,-1-1 0,2 0 0,-2-2 0,1 1 0,0-1 0,1 3 0,-1 0 0,3 3 0,-2 1 0,1-2 0,0-4 0,-2-2 0,0-5 0,0 3 0,1 2 0,1-3 0,2 3 0,-2-2 0,2-1 0,-2 0 0,0 0 0,1 0 0,0 1 0,0-3 0,2 2 0,-1-2 0,2 0 0,3 0 0,-2 0 0,0 0 0,-3-1 0,-1 2 0,1-2 0,2 1 0,-1-1 0,0 0 0,1 0 0,-2 0 0,-1 0 0,8-6 0,7-8 0,8-11 0,4-6 0,-15 12 0,-4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4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24575,'7'0'0,"21"0"0,10 2 0,51-2 0,-32 4 0,2 1 0,2-4 0,2-1 0,0 5 0,-2-1 0,16-1 0,-28-1 0,-26 0 0,-4-2 0,6 0 0,16 0 0,-7 0 0,-7 0 0,-16 0 0,-7 0 0,-1 0 0,-1 2 0,1-2 0,6 2 0,6-2 0,0 0 0,-3 1 0,-13 4 0,-3 4 0,-6 3 0,-2 6 0,-3 3 0,0-2 0,-2 10 0,5-9 0,0 4 0,-1-7 0,6-3 0,-1-3 0,2 0 0,1 0 0,-2-1 0,-1 4 0,0-2 0,-2 5 0,0 2 0,0 0 0,-1 1 0,3-2 0,0-1 0,1-1 0,0-1 0,-3 0 0,-1 1 0,1 5 0,2-7 0,0 6 0,1-7 0,-1 1 0,1 0 0,1 0 0,-2 1 0,0 1 0,0 0 0,0 0 0,0 0 0,-3 2 0,-1-1 0,-3 7 0,-1-5 0,3 1 0,-1-5 0,6-4 0,0-1 0,1-2 0,2-2 0,-1 0 0,3 2 0,-5 0 0,4 2 0,-4 1 0,3-1 0,0-1 0,2-1 0,0-2 0,1-1 0,-1 1 0,0-1 0,-1 0 0,2 0 0,1-9 0,1-13 0,-2-15 0,1-12 0,-1 17 0,2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5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20741,'0'10'0,"2"12"1818,-2-5-1818,3 11 649,-3-7-649,3 0 333,-1 1-333,2 1 1034,-2-4-1034,1 8 0,-1-5 0,3 2 0,-1-2 0,1-4 0,-4-1 0,2 0 0,-1 0 0,1-2 0,1 2 0,0-1 0,0 1 0,1 0 0,-1 1 0,0-3 0,0-1 0,0-3 0,-3-3 0,2 2 0,-1-2 0,1 0 0,0 1 0,1-1 0,-1 2 0,0-1 0,0 1 0,2 1 0,-2 0 0,2 0 0,-2 0 0,2 0 0,-2 1 0,3 0 0,-1 4 0,2 1 0,-2-2 0,-1 2 0,0-8 0,-3 2 0,2-3 0,-1-2 0,0 1 0,1-1 0,-3-3 0,3 5 0,-1-2 0,-1 4 0,2-2 0,0 0 0,-1 0 0,3-2 0,-4 2 0,3 0 0,-1-1 0,0 2 0,0 0 0,0 0 0,1 1 0,-1-4 0,0-2 0,-1-19 0,-1-14 0,-10-26 0,7 22 0,-8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5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24575,'-7'12'0,"1"0"0,-4 8 0,-5 7 0,-1 4 0,-8 13 0,7 4 0,1-5 0,6 4 0,5-16 0,1 2 0,0-2 0,4 2 0,-4 2 0,4 7 0,-2-4 0,2 3 0,2-1 0,2-8 0,0 0 0,4 1 0,-2-3 0,3 2 0,-1-4 0,2-5 0,-4-5 0,2-2 0,-5-8 0,3 2 0,-2-7 0,0 1 0,10-3 0,9 0 0,8-1 0,13 0 0,-13 0 0,1-1 0,-10 0 0,-5-2 0,-1 1 0,-1-1 0,2-2 0,1-1 0,8-8 0,-1 0 0,0-3 0,1 0 0,-5 2 0,-1 0 0,0-1 0,-7 2 0,0 0 0,-4-2 0,-2 5 0,-2-4 0,-1 1 0,-1-1 0,1-1 0,-1-1 0,0-4 0,1 0 0,-2-4 0,-1 4 0,-1 3 0,0 1 0,0 5 0,-1-4 0,-1 2 0,-2-1 0,0 2 0,0 1 0,-2 2 0,-1 0 0,1 2 0,-2 0 0,1 0 0,1-2 0,-1 1 0,1 2 0,2-1 0,0 6 0,3-4 0,-2 1 0,0 1 0,0-3 0,-2 3 0,2-1 0,-1 2 0,2 0 0,-1 1 0,0-1 0,0 0 0,-1-1 0,1 1 0,2 1 0,-3-1 0,1 3 0,0-3 0,-1 1 0,1 0 0,0-2 0,-1 2 0,1-4 0,0 2 0,-1-2 0,1 1 0,1 0 0,1 0 0,-1 0 0,1 3 0,-3-4 0,1 6 0,1-5 0,-1 1 0,1-3 0,-1-3 0,0 0 0,1 1 0,-1-1 0,3 3 0,-3 0 0,2 3 0,0-1 0,-1 2 0,0 0 0,-2-2 0,0 1 0,1 0 0,0 2 0,3-1 0,-6 2 0,-7-2 0,2 3 0,-3-2 0,6 1 0,-1 0 0,0 0 0,-1 1 0,4 0 0,3 0 0,-1 0 0,1 0 0,0 0 0,-1 0 0,0 0 0,-3 0 0,-2 0 0,-3 1 0,2 0 0,-1 1 0,5 0 0,-2 0 0,1 1 0,-1-1 0,0 1 0,0 1 0,0 1 0,3 0 0,0 1 0,2-1 0,-2 3 0,1-1 0,-2 2 0,4-2 0,-4 2 0,4 0 0,-3 1 0,1 3 0,1-4 0,1 2 0,0-1 0,2 2 0,-3 1 0,2 5 0,0-2 0,1 2 0,0-3 0,1 0 0,0-2 0,2 3 0,-2-3 0,2-2 0,1-3 0,-3-3 0,2-2 0,2 0 0,3 2 0,6 1 0,11 5 0,5-1 0,2 2 0,4-2 0,-11-4 0,-1 1 0,-6-5 0,-7 1 0,9-3 0,1 4 0,1-4 0,1 2 0,-10-1 0,-2 0 0,0 0 0,5-1 0,9 2 0,10-2 0,-2 4 0,-6-4 0,-12 2 0,-4-4 0,-2 6 0,30-4 0,-25 4 0,18-4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5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24575,'36'-2'0,"42"1"0,-13 0 0,8 0-439,22 1 1,7 0 438,-22 0 0,4 0 0,-1 0 96,-8 0 0,-2 0 0,-2 0-96,17 0 0,-10 0 0,11 0 0,-63 0 0,-22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0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24575,'0'10'0,"0"2"0,0 6 0,0 2 0,1 6 0,0 1 0,0 9 0,1-3 0,-1 4 0,1 6 0,-2 1 0,0 3 0,0 8 0,0-1 0,0-6 0,0 10 0,0-10 0,0-1 0,0 4 0,0-9 0,0-2 0,0 2 0,0 2 0,0-2 0,0 9 0,0-15 0,0 15 0,-3-2 0,3-1 0,-2 7 0,2-16 0,0 3 0,-2-2 0,1-1 0,-3-2 0,0 0 0,0-2 0,-4-3 0,2 2 0,-3-8 0,-1 0 0,1-3 0,0-5 0,2-5 0,-1-1 0,1-5 0,2-2 0,2-1 0,0-3 0,1-1 0,-3-5 0,2-1 0,-3 0 0,4 1 0,-3 1 0,2-2 0,-2-1 0,0 0 0,-1 0 0,2 3 0,1-1 0,-2 0 0,2 0 0,-4-1 0,1-1 0,-1-1 0,-1 1 0,3-1 0,-3 2 0,3-1 0,0 1 0,1-5 0,0 4 0,1-7 0,-3 1 0,2 0 0,-4-2 0,3 3 0,0 0 0,2-2 0,1 4 0,2-3 0,0 2 0,0 1 0,0-1 0,0 0 0,0 3 0,0 0 0,0 1 0,3-4 0,5-4 0,15-13 0,14 3 0,-11 6 0,0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3:4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24575,'0'15'0,"0"0"0,-2 12 0,0 11 0,0-3 0,-2 8 0,4-14 0,-4 2 0,4 1 0,-2 0 0,2 5 0,0 0 0,0-1 0,0 4 0,0-8 0,0 0 0,0-4 0,0-2 0,1-6 0,0-2 0,2-2 0,-3-2 0,3 5 0,-1-4 0,1-2 0,-1-2 0,0-8 0,18 6 0,11-1 0,38 9 0,7 2 0,-6-3 0,-15-3 0,-34-9 0,-8-3 0,0-1 0,-1-2 0,7-1 0,-8 0 0,-3 2 0,-4 1 0,-2-2 0,-2-1 0,-7-9 0,-31-51 0,23 38 0,-20-32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0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24575,'-12'1'0,"0"-1"0,5 2 0,-4-1 0,-5 3 0,-7 2 0,1 1 0,-3 0 0,6 3 0,1-3 0,2 5 0,3-4 0,3 0 0,-2 3 0,1 0 0,0 4 0,3 1 0,-1 4 0,2-3 0,-2 11 0,2-6 0,-1 6 0,2 3 0,1-1 0,2-1 0,1-4 0,2 0 0,0-4 0,0 7 0,-1-5 0,0 1 0,0 3 0,2-5 0,-1 1 0,4-1 0,-3-3 0,3 4 0,-1-5 0,0-1 0,1 1 0,1 3 0,0-2 0,3 3 0,0-6 0,2 0 0,0 0 0,1-1 0,-1 1 0,5 1 0,-3 0 0,2-3 0,-4-1 0,-2-5 0,-2 0 0,6 3 0,6 5 0,5 2 0,6 4 0,-8-10 0,-6-2 0,-15-15 0,-6-14 0,-1 8 0,1-6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24575,'-6'12'0,"-1"2"0,2-5 0,-1 6 0,1-2 0,-2 5 0,1-3 0,-1 7 0,0-5 0,0 4 0,0 4 0,-1-1 0,0 5 0,2 10 0,0-5 0,2 6 0,0-6 0,2-5 0,0-3 0,2-3 0,0-1 0,0-1 0,0 2 0,1-3 0,1-2 0,0-1 0,1-2 0,0 0 0,0-1 0,4 3 0,-4-4 0,3 3 0,-2-3 0,0-2 0,1 0 0,-1-4 0,-1-1 0,4-3 0,-2 0 0,11 2 0,2-1 0,-1 1 0,2-1 0,-11-1 0,4-1 0,-5-2 0,4 0 0,-3 0 0,0 0 0,-3 0 0,4-1 0,-2 1 0,4-2 0,-2 1 0,2-1 0,1-2 0,-1 3 0,3-4 0,-4 5 0,2-5 0,-2 1 0,-1-2 0,1-3 0,-1-1 0,3-3 0,-1-2 0,5-3 0,-5 3 0,0 1 0,-4 2 0,-2 2 0,-1-1 0,0 1 0,-1-3 0,0 0 0,1 0 0,0-2 0,1 1 0,-2 0 0,0 0 0,0-2 0,0 0 0,-1-1 0,0-1 0,-2 1 0,0-1 0,0 1 0,0 3 0,0-2 0,0 8 0,0-3 0,0 3 0,0-3 0,0 2 0,-2-2 0,0 3 0,-1-2 0,-3-1 0,-1 0 0,-4-2 0,-1-4 0,-1 3 0,-1-5 0,2 6 0,2 3 0,4 2 0,-1 5 0,1-2 0,-1 1 0,-1 0 0,2 0 0,-12-3 0,-3-1 0,-10-6 0,4 4 0,5 2 0,10 4 0,2 4 0,0 0 0,-2 1 0,-5 1 0,6 0 0,1-1 0,5-1 0,2 2 0,-1-1 0,1-1 0,-2 5 0,3-2 0,-2 5 0,2 2 0,0-2 0,-1 3 0,3-3 0,-3 0 0,2 0 0,-1-1 0,1 0 0,-2 2 0,3-1 0,-3-1 0,3 3 0,-2-4 0,2 5 0,-1-2 0,0 1 0,0 0 0,1-4 0,0-1 0,0-2 0,0 1 0,0 0 0,0 1 0,0-2 0,1 1 0,1 0 0,1 2 0,0-3 0,0 2 0,-1-2 0,1 2 0,-1-2 0,1 2 0,0-2 0,2 0 0,-2 0 0,5 2 0,-3 1 0,4 0 0,2 2 0,2-1 0,2 0 0,-3 0 0,-2-3 0,-4-1 0,0 0 0,-1-3 0,0 2 0,4-2 0,-2 0 0,3 0 0,-4 0 0,-1 1 0,-2-1 0,0 2 0,3-2 0,5 0 0,10 2 0,-4-2 0,2 2 0,-11-2 0,-4 0 0,-5-3 0,-5-4-1696,-1-3 0,2 3 0,2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0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24575,'11'3'0,"-2"-1"0,1 6 0,0-3 0,1 4 0,2-1 0,0 3 0,-2 2 0,0-1 0,0 1 0,-1-1 0,2 0 0,0 5 0,2-1 0,-4 3 0,1-3 0,-2 2 0,0-2 0,0 3 0,0 2 0,-3-2 0,3 6 0,-6-6 0,4 1 0,-3 2 0,1 2 0,-2-1 0,1 4 0,-1-6 0,1 1 0,0 5 0,-1-5 0,1 2 0,-1-4 0,-1-4 0,-1-1 0,-1-1 0,0-1 0,0-4 0,2 4 0,-2-5 0,1 3 0,-1-2 0,0 2 0,0-1 0,0 1 0,0 0 0,-1 1 0,1-1 0,-2 0 0,1-2 0,-1 1 0,0 1 0,-1-1 0,1 1 0,0-3 0,-1 2 0,2-1 0,-1 0 0,-1-2 0,2-1 0,0-3 0,-1 2 0,2-2 0,-1 0 0,-1 0 0,0 2 0,-1 0 0,0 3 0,-1-2 0,0 5 0,-1-2 0,-5 3 0,0 1 0,-2-1 0,0 2 0,0-4 0,1 1 0,-2-2 0,2 2 0,-1-2 0,4 0 0,5-8 0,5-2 0,0-3 0,1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3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715 1 24575,'-3'12'0,"0"0"0,-4 2 0,-1-1 0,3-1 0,-3 1 0,3 0 0,-1-2 0,-1 0 0,1 2 0,0-2 0,-1 7 0,0-2 0,-2 4 0,1 0 0,-2-1 0,3-1 0,-3 0 0,2 0 0,1-1 0,-3 2 0,1 0 0,-1 2 0,-3 5 0,2-3 0,-2 1 0,4-1 0,1-5 0,0 1 0,1 0 0,-1-3 0,1 2 0,0-2 0,1 0 0,-2 4 0,-1-2 0,1 2 0,-2 0 0,1 5 0,-4-3 0,-1 9 0,-1-4 0,1 2 0,-4 3 0,1 1 0,-2 0 0,-4 8 0,1-5 0,0 3 0,0-4 0,4 2 0,0-5 0,-3 8 0,2-9 0,-2 3 0,4-2 0,-2-3 0,8-5 0,-8 1 0,8-6 0,1-1 0,0-1 0,5-6 0,0-1 0,2-4 0,1-4 0,2-1 0,0-3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4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24575,'0'7'0,"0"2"0,0 2 0,0 2 0,0 16 0,0-11 0,0 13 0,0-15 0,0-1 0,0-3 0,0-1 0,0-2 0,0 2 0,0-3 0,0 1 0,1 2 0,0 0 0,0-1 0,-1 0 0,0-6 0,0 1 0,0 0 0,0 0 0,0 2 0,0 0 0,0-1 0,-1 2 0,0-4 0,0 2 0,1-3 0,0 0 0,0 0 0,0 2 0,0 0 0,0 1 0,0 2 0,0 2 0,0-1 0,1 4 0,0-3 0,0 2 0,-1 1 0,0-4 0,6-2 0,1-8 0,5-3 0,1-3 0,-3 2 0,3 1 0,6 0 0,8-2 0,3 2 0,-5 0 0,-8 2 0,-8 2 0,-5-1 0,-2-3 0,-2 1 0,0-1 0,0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4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24575,'28'0'0,"17"1"0,15-3 0,8 2 0,-17 0 0,-16 0 0,-16 0 0,-6 0 0,7 0 0,20 0 0,24 0 0,-1 0 0,15 0 0,-17 0 0,-4 0 0,-11 0 0,-20 0 0,-7 0 0,-9 0 0,0 0 0,2 0 0,12 0 0,4 0 0,7 0 0,0 0 0,1 0 0,-3 1 0,10 0 0,-3 1 0,-1-2 0,3 1 0,-4 0 0,0 1 0,7 0 0,-6-2 0,-1 2 0,-13-2 0,-8 2 0,-6-2 0,1 1 0,8-1 0,5 2 0,17-1 0,4 2 0,1-2 0,-6 3 0,-16-4 0,-11 2 0,-6-2 0,-5 0 0,4 0 0,13 0 0,6 0 0,9 1 0,-1 0 0,-7 0 0,-4-1 0,-9 0 0,-5 2 0,-5-2 0,12 2 0,11 0 0,40 1 0,20 5 0,6-2 0,-15 0 0,-36-2 0,-24-4 0,-12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4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24575,'-2'25'0,"-2"6"0,4 13 0,-4-2 0,2 12 0,-1-6 0,-1-1 0,4 4 0,-2-9 0,0 1 0,2 0 0,-4-5 0,3-3 0,-1-2 0,1-4 0,0 0 0,-1 0 0,2 2 0,0 6 0,3 14 0,-1 3 0,1-5 0,1-2 0,0-11 0,-1 2 0,4 1 0,-2-3 0,1 1 0,2 3 0,1 3 0,3 5 0,1 7 0,1-2 0,-3-8 0,0-5 0,-6-15 0,0-8 0,-3-6 0,0-14 0,-4-13 0,-3-3 0,2 0 0,-2 10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49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0 234 24575,'13'3'0,"0"0"0,1 5 0,3 0 0,-4 2 0,2-2 0,-3 0 0,-3-2 0,5 2 0,2 1 0,1-1 0,3 2 0,-7-3 0,-3-1 0,-4-3 0,-3-1 0,2-1 0,4 4 0,5 4 0,5-1 0,2 4 0,-6-5 0,-2 0 0,-6-3 0,3-1 0,20 12 0,22-3 0,6 11 0,2-12 0,-34-1 0,-5-5 0,8 8 0,-3-2 0,7 1 0,-19-11 0,-9-5 0,-5-10 0,3 2-6784,-1-4 6784,-1-4 0,2 2 0,-2-3 0,2 2 0,0 0 0,-1 1 0,3-2 6784,-2 2-6784,0 0 0,4-2 0,-2 2 0,0 0 0,1 0 0,-2 2 0,0 3 0,1-1 0,-2 2 0,2-1 0,0-3 0,0-1 0,0 1 0,-1 1 0,0 2 0,-3 5 0,1-1 0,-2 3 0,0-6 0,-4 6 0,-26-13 0,18 14 0,-16-4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5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24575,'54'2'0,"1"-1"0,7 1 0,7 0 0,5-1 0,-2 0 0,6 0 0,2 0 0,2 0-2225,12 1 0,2 1 0,3-1 0,4 1 2225,-18-1 0,3 0 0,2 0 0,2 0 0,0 0 0,-1 0 0,3 0 0,0-1 0,1 0 0,0 0 0,-1 0 0,0 1-383,-2 1 1,0 1-1,-1 0 1,0 0 0,0 0-1,1-2 383,2-1 0,1 0 0,0-1 0,0-1 0,-3 1 0,-2 2 0,3 0 0,-2 1 0,-3 0 0,-1 1 0,-1-2 21,10 0 1,-2-1-1,-2 0 1,0 0-22,-2 1 0,0-1 0,-2 1 0,-5-1-242,5 1 1,-6-1 0,-3 0 241,23-1 0,-4 0 0,-1 0 0,-4 0 1405,-21-1 1,-5-1-1406,-9 2 0,-3-1 4135,39-2-4135,-44 3 3236,-15 0-3236,-8-1 1577,-16 0-1577,-2 0 74,21 1-74,42 0 0,21-3 0,-22 3 0,2-1 0,-15 0 0,-3 0 0,40 1 0,-45-2 0,-34 3 0,-13-2 0,-5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53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24575,'-5'18'0,"0"8"0,1 3 0,-2 6 0,2 5 0,-2-2 0,1 5 0,1 6 0,-1 1 0,2 1 0,1-2 0,0-3 0,2-7 0,-4 3 0,2-7 0,-1 2 0,0-2 0,2-3 0,-1-10 0,2-3 0,0-11 0,0 0 0,0-5 0,0 1 0,0 0 0,0 3 0,0 0 0,0 4 0,0-1 0,0 0 0,0-3 0,2-3 0,1-6 0,-1 1 0,1-3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3:4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24575,'32'0'0,"8"0"0,8 0 0,-4 2 0,-13-2 0,-13 2 0,-8-2 0,-3 0 0,1 0 0,2 0 0,-3 0 0,2 0 0,-6 0 0,5 0 0,-2 0 0,0 0 0,0 0 0,-5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5:5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24575,'5'16'0,"1"1"0,3 1 0,4 10 0,-1 2 0,0 2 0,-1 2 0,-3-5 0,1-6 0,-2 2 0,-2-12 0,0 0 0,-3-4 0,1-2 0,-2 1 0,4 7 0,1 6 0,4 11 0,2 3 0,1-3 0,-3-8 0,-5-9 0,-4-9 0,4 2 0,-2-1 0,4-1 0,-3 2 0,-2-5 0,1 2 0,-1-1 0,4 1 0,-1 0 0,3 0 0,7-8 0,-1-2 0,14-8-6784,7-5 6784,-3-1 0,14-8 0,-11 1 0,0 4 0,-5-2 0,-5 4 0,-4 3 0,3-2 0,-4 3 6784,0-1-6784,5-4 0,-1 2 0,2-2 0,2 1 0,-7 1 0,0 2 0,-9 7 0,-4 4 0,-3 4 0,-2-7 0,4-6 0,-4-9 0,2 6 0,-5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0:5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93 201 24575,'-8'10'0,"1"-2"0,-1 0 0,3-2 0,-1 2 0,2-1 0,1 0 0,0-2 0,3 0 0,-5 1 0,3-1 0,-3 3 0,2-2 0,1 1 0,1-1 0,-1 2 0,2 0 0,-3 2 0,3-2 0,-2-1 0,2 0 0,0-2 0,-1 1 0,0-1 0,0 1 0,1-1 0,0 2 0,0-1 0,-2 1 0,2 1 0,-3-1 0,3 2 0,-2-1 0,1 2 0,0-1 0,-2 1 0,3-1 0,-1 2 0,-1-1 0,2 1 0,-2 0 0,2-1 0,0 1 0,0 0 0,0-3 0,0 3 0,0-4 0,0-1 0,0 0 0,0 1 0,0-1 0,0 2 0,0 0 0,-1-2 0,0 4 0,0-2 0,1 0 0,0 3 0,0-4 0,0 3 0,0-2 0,0 3 0,0-1 0,0 3 0,0-2 0,0 0 0,1 3 0,0 1 0,0 0 0,-1 1 0,2-4 0,-2-2 0,3 1 0,-3-3 0,3 2 0,-3 1 0,3-2 0,-3 2 0,3-1 0,-1-1 0,1 1 0,0 0 0,1 0 0,-1 2 0,0-1 0,2 1 0,0 3 0,5 5 0,2 4 0,1 1 0,-1-4 0,-3-6 0,-3-4 0,0-3 0,-2-2 0,0 1 0,1-1 0,-2 0 0,2-1 0,-2 0 0,0-3 0,2 1 0,-2-3 0,3 1 0,-1-1 0,2 2 0,0-2 0,0 1 0,4 1 0,-1-2 0,1 2 0,0-2 0,-3 0 0,1 0 0,-2-2 0,4 2 0,-2-2 0,1 2 0,-2 0 0,-3-1 0,-1 1 0,1-2 0,3 1 0,2 0 0,-2-2 0,4 3 0,-2-3 0,0 1 0,0 0 0,-1 1 0,0 1 0,5-2 0,0 0 0,8-1 0,-3-1 0,2 1 0,-5-2 0,-2 1 0,-4-2 0,2 3 0,-4-3 0,5 2 0,-3-2 0,-1-1 0,0-1 0,1 0 0,1-3 0,2 1 0,5-10 0,-1 1 0,2-4 0,-4 4 0,-1 2 0,-3 0 0,3-2 0,-4 3 0,1-2 0,-4 3 0,-3 3 0,0-2 0,-2 2 0,0-4 0,0 1 0,-1-4 0,0-2 0,-1 2 0,0-3 0,0 3 0,0 1 0,-1-4 0,-1 5 0,-4-11 0,-2 3 0,0-1 0,-1-2 0,2 7 0,0-4 0,1 1 0,-1-4 0,2 6 0,-3-6 0,3 11 0,0-2 0,1 5 0,0 1 0,1 2 0,-2-2 0,2 2 0,-1-1 0,-2-2 0,-1 1 0,-3-5 0,-3-3 0,0-4 0,0 3 0,0 0 0,0 5 0,2 4 0,-4-4 0,5 8 0,0-2 0,2 3 0,0 1 0,1-1 0,-4 2 0,1-1 0,-1 2 0,0-1 0,4 4 0,1-3 0,3 5 0,-2-2 0,1 2 0,0 0 0,-1-1 0,-2 1 0,-2-2 0,1 2 0,0 0 0,4 0 0,-2 0 0,1 0 0,0 0 0,0 0 0,2 0 0,1 2 0,-3-2 0,-1 1 0,-4 1 0,-3-2 0,0 3 0,0-1 0,1-1 0,2 1 0,0-1 0,4 0 0,-1 2 0,-1-3 0,3 1 0,-1-1 0,2 2 0,0-2 0,-3 3 0,-2-3 0,-1 3 0,-2-3 0,6 3 0,-1-2 0,4 1 0,-2-1 0,2 2 0,-2-2 0,2 4 0,-1-2 0,0 3 0,0 1 0,-1 0 0,2 0 0,1 1 0,1 0 0,-1 3 0,0-1 0,-1 1 0,1 0 0,-1-1 0,2 4 0,-1-1 0,0 1 0,2 0 0,-1-2 0,0-3 0,0-2 0,-1 0 0,2-2 0,-3 3 0,3-2 0,-3 1 0,2-1 0,-1 0 0,0 1 0,-2 1 0,1 0 0,1 0 0,-1 2 0,3 0 0,-3 0 0,1 1 0,0-3 0,-1 3 0,3 0 0,-3 2 0,1-3 0,0 0 0,1-1 0,1-1 0,0 0 0,0-2 0,0 0 0,0-1 0,0 0 0,0-2 0,0 0 0,0 2 0,0 0 0,0 1 0,0 2 0,0-1 0,0-1 0,0 0 0,0-3 0,0 3 0,0-1 0,1 5 0,1-3 0,0 5 0,1-4 0,-3 2 0,3-4 0,-3 0 0,2-2 0,-2 0 0,1-2 0,1 1 0,1 0 0,3 0 0,2 2 0,5-2 0,0 0 0,1 1 0,5-1 0,3 1 0,22 0 0,9 0 0,12 1 0,7 0 0,-19-2 0,-12-1 0,-22-2 0,-8 0 0,-4 0 0,5 0 0,-4 0 0,0 0 0,-3 0 0,-2 0 0,2 0 0,-2 0 0,5 0 0,0 0 0,3 0 0,3 0 0,-4 0 0,4 0 0,-1 0 0,6 0 0,-4 0 0,-3-3 0,-9-9 0,-10 2 0,5-3 0,-5 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0:5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24575,'38'-2'0,"33"0"0,-22 5 0,5 0 0,30-1 0,2 1 0,-20 1 0,-3 1 0,-2-3 0,-8-1 0,-13 2 0,-26-5 0,-9 2 0,3-2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0:5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24575,'13'0'0,"6"2"0,18-2 0,12 4 0,5-2 0,19 4 0,-12-4 0,-6 2 0,-18-4 0,-24 2 0,0-2 0,-4 0 0,6-2 0,-9 2 0,2-1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0:5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24575,'-5'14'0,"-1"2"0,-2 6 0,-2 4 0,-7 21 0,-1-5 0,-2 15 0,0-4 0,6-2 0,-6 20 0,1 3 0,-2 8 0,1 6 0,4-13 0,2 11 0,6-15 0,3-1 0,0-13 0,5-11 0,-2-13 0,4 2 0,0-11 0,5 7 0,4 1 0,5 3 0,2-4 0,8 7 0,4-7 0,4 3 0,13 2 0,1-4 0,-1-3 0,-2-7 0,-18-10 0,-7-5 0,-6-4 0,-2-3 0,3-2 0,8-5 0,1-3 0,7-8 0,4-4 0,0-6 0,2 2 0,-2-4 0,0-1 0,-5-2 0,1-4 0,-2-6 0,-5 3 0,-1-7 0,-8 0 0,-4 2 0,-6-13 0,-3 10 0,0-11 0,-2 6 0,2 5 0,-2-1 0,0 6 0,0-1 0,-2-5 0,2 7 0,-2 0 0,0 1 0,1 3 0,-3 3 0,4 1 0,-3 10 0,2 2 0,-2 8 0,3 2 0,-3 3 0,3 1 0,-3 1 0,2 2 0,-2 3 0,2-2 0,-6 2 0,-2-3 0,-4-1 0,-8 0 0,0-4 0,-1 1 0,3 2 0,6 1 0,4 1 0,1 3 0,1-3 0,2 5 0,-1-2 0,-3 2 0,-3 0 0,-4 0 0,1 0 0,2 0 0,1 2 0,3-2 0,1 2 0,1-1 0,0-1 0,-4 3 0,-1-1 0,-2 0 0,1 1 0,-3-3 0,3 3 0,0-1 0,2-1 0,1 2 0,2-1 0,-2 1 0,-1 2 0,0 1 0,-3 4 0,-3 6 0,3-2 0,-4 4 0,8-4 0,2-2 0,0 0 0,5-4 0,-2 0 0,0 1 0,2 0 0,-4 2 0,2 1 0,-3-2 0,2 4 0,-2-1 0,1 0 0,1 1 0,-1-3 0,4-1 0,-3-1 0,4 1 0,-3-2 0,2 3 0,-2-3 0,1 3 0,0 0 0,-1 2 0,0-1 0,0 1 0,-1-1 0,2-2 0,1 1 0,1-2 0,1 2 0,0-5 0,0 3 0,1 0 0,-2 0 0,1 1 0,-1-1 0,0 1 0,2-2 0,0 0 0,0-1 0,0 0 0,0 1 0,0-2 0,0-1 0,0 0 0,2-2 0,-1 0 0,4 2 0,1-2 0,7 5 0,10 0 0,4 1 0,16 2 0,-5-3 0,1 0 0,-6-2 0,-11-2 0,-4-2 0,-3-2 0,-1 0 0,-1 0 0,7 0 0,2 0 0,5 1 0,4 0 0,-5 0 0,-6-1 0,-6 0 0,-4 0 0,12 0 0,4 0 0,16 0 0,-17 0 0,10 2 0,-7-1 0,-2 0 0,-3-1 0,-17 0 0,-8-1 0,-17-5 0,-28-6 0,-4 0 0,11 1 0,-51-10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0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24575,'48'-2'0,"7"0"0,10 2 0,32 0 0,-42 0 0,1 0 0,1 0 0,0 0 0,-1 0 0,-6 0 0,6 2 0,-18-3 0,-27 2 0,-4-3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0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24575,'11'8'0,"2"2"0,4 4 0,1 3 0,6 10 0,-4-1 0,-1 0 0,-4-5 0,-5-6 0,-3-3 0,-2-2 0,0-2 0,-3-2 0,1 2 0,-3-2 0,3 4 0,-2 1 0,3 3 0,-1 5 0,0 3 0,-1-3 0,1 3 0,1-4 0,-2-1 0,2 2 0,-2-7 0,0 3 0,-1-7 0,-1-1 0,0 0 0,2-1 0,-2 0 0,2 2 0,-2-1 0,1 2 0,-1-4 0,2 4 0,-2-3 0,0 1 0,1-2 0,-1 0 0,3-8 0,1-1 0,-1-5 0,2-1 0,-1-1 0,-2 2 0,1 1 0,-1 4 0,-2 0 0,3 0 0,-1-1 0,-1-3 0,2-1 0,-1 0 0,1-2 0,0-1 0,0-1 0,2-1 0,-1 1 0,-1 0 0,0 2 0,-2 3 0,3-2 0,-3 4 0,1-2 0,-2 3 0,0-2 0,1 4 0,-1-2 0,2-1 0,-2 2 0,1-5 0,0 2 0,0-3 0,-1 1 0,1 1 0,0-2 0,0 3 0,-1 1 0,2-2 0,-1 3 0,3-6 0,-1 3 0,1-5 0,1 3 0,0-1 0,1 1 0,-1 1 0,3-1 0,-1-1 0,3-1 0,-3 1 0,4-1 0,-4 3 0,0 1 0,-2 3 0,0 2 0,-2-2 0,2 2 0,0-2 0,1 3 0,2-2 0,1 2 0,1-3 0,8 0 0,-2-1 0,5 1 0,-6 0 0,-5 2 0,-3 1 0,-3-1 0,2 2 0,-3 0 0,2 1 0,-2 0 0,0 0 0,0 0 0,0 1 0,1 3 0,-1-1 0,1 5 0,0-5 0,1 2 0,-2-2 0,0 0 0,-1 1 0,0 2 0,2 0 0,1 1 0,1 3 0,0-1 0,5 2 0,-2-2 0,2-2 0,-4 0 0,-3-3 0,0 1 0,-3-2 0,1 0 0,-1 3 0,2-1 0,-2 4 0,3 1 0,-3 1 0,2 2 0,-1 3 0,1 3 0,2-1 0,-1 6 0,-1-7 0,-1 4 0,0 1 0,0-3 0,0 2 0,-1-2 0,-1 0 0,0-3 0,0 2 0,1-4 0,0 2 0,0 0 0,-1 2 0,2-3 0,-2 1 0,3-2 0,-3 0 0,3 1 0,-3 0 0,3-3 0,-3 2 0,3-3 0,-2 0 0,1 2 0,-1-4 0,0 4 0,-1-2 0,2 2 0,-1 0 0,3-2 0,-3 1 0,2 0 0,-2-1 0,0 3 0,0-3 0,0 3 0,0-2 0,-1-1 0,2-2 0,-1-1 0,1 3 0,-1-1 0,1 1 0,-2 0 0,2-1 0,-1-1 0,-1 1 0,2-1 0,-1-1 0,0 2 0,0-2 0,-1 1 0,1 1 0,0-1 0,0-1 0,1 0 0,-2 0 0,3 0 0,-3 3 0,3-2 0,-1 0 0,1-4 0,0 1 0,-1-1 0,1 1 0,-2 0 0,1 1 0,1-1 0,-1 0 0,1 1 0,-1-1 0,1-1 0,-2 1 0,1-2 0,1 0 0,-3-1 0,2 1 0,-1-1 0,0 1 0,1 0 0,0 1 0,3-4 0,2 2 0,1-3 0,-1 2 0,1-2 0,-3 0 0,1 0 0,-2 1 0,-2 0 0,2 0 0,-1-1 0,3-1 0,0 0 0,3 0 0,2-1 0,-2 2 0,2-2 0,-2 2 0,-3 0 0,-2-2 0,-2-5 0,-51-36 0,36 28 0,-38-24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0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24575,'11'2'0,"26"-1"0,17-1 0,36 0 0,-24 0 0,5 0-902,19 2 1,5 0 901,3-2 0,2 1 0,-25 1 0,2 1 0,-7-1 0,3 0 0,-8-1 436,35 3-436,-64-2 0,-30 0 0,-10 5 0,-4 2 0,-6 12 1367,-6 3-1367,-2 10 0,-12 11 0,0 6 0,-3-1 0,-2 6 0,6-9 0,-3-1 0,-2 2 0,4-8 0,0-2 0,-1-3 0,0-2 0,3-2 0,-5 5 0,10-4 0,1-2 0,6-3 0,6-7 0,3-1 0,0 1 0,0 0 0,0 3 0,-1-4 0,2-1 0,2-4 0,0 0 0,1-1 0,1 1 0,-2 3 0,-3 2 0,-2 6 0,-7 4 0,3-1 0,-5 2 0,10-10 0,1-3 0,7-8 0,2-7 0,6-13 0,1-10 0,2 6 0,-4-2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1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24575,'3'20'0,"5"24"0,-5-10 0,6 31 0,-7-24 0,4 5 0,0-9 0,0-7 0,0 1 0,-2-8 0,-1-2 0,-1-2 0,1-1 0,0 1 0,2-3 0,-2-3 0,2-1 0,-2 3 0,0 1 0,1 1 0,-1-1 0,0-2 0,0-1 0,0 1 0,1-1 0,-1 1 0,0 2 0,2 3 0,0 1 0,4 5 0,-2-1 0,2 0 0,-3-2 0,0-4 0,-2-1 0,0 2 0,1 0 0,0 0 0,1 0 0,-2-6 0,-2-5 0,0-2 0,-2-3 0,1 0 0,1 0 0,0 2 0,0-2 0,0 5 0,1-3 0,1 4 0,-3-1 0,2 3 0,-1 1 0,3 4 0,0 3 0,0 0 0,2 1 0,-5-7 0,2 1 0,-2-6 0,1 3 0,0-4 0,-1-1 0,1-6 0,-1-2 0,2-7 0,1 2 0,-1 0 0,-2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1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24575,'-10'8'0,"-1"3"0,-1 1 0,-2 4 0,-4 6 0,1 4 0,3 4 0,2-1 0,3-1 0,3-5 0,1-3 0,2-4 0,1-4 0,0 1 0,2 3 0,0 1 0,0 3 0,0 2 0,0-3 0,0 3 0,0-3 0,2-1 0,1 1 0,0-4 0,2 0 0,-2-7 0,1-2 0,0-3 0,2-1 0,0 2 0,0-3 0,-3 2 0,2-3 0,0 0 0,-1 1 0,2-1 0,-1 2 0,2-2 0,-1 0 0,-1 0 0,1 0 0,-1-2 0,3 2 0,-1-2 0,0 1 0,0-1 0,-1 0 0,0 1 0,1-1 0,1 2 0,0-3 0,0 1 0,1-1 0,-4 1 0,4-1 0,-2 1 0,1-2 0,1 0 0,1-2 0,1-1 0,0 0 0,0-2 0,-3 1 0,-1 1 0,-4 1 0,1 3 0,-3-1 0,3 0 0,-4-2 0,3 0 0,-1-2 0,3-3 0,-2 1 0,0-4 0,-1 4 0,-2 1 0,0 2 0,0 2 0,0-2 0,1 1 0,0-1 0,0 1 0,-1-1 0,0-1 0,0 0 0,0-1 0,0-3 0,0 2 0,0-2 0,0 5 0,0-1 0,0 5 0,0-1 0,0 0 0,0 0 0,0-1 0,0 2 0,0 0 0,0-1 0,0 1 0,-2-2 0,-1-1 0,0-2 0,-2-1 0,2 2 0,-1 3 0,-1 0 0,0 0 0,-2 1 0,0-1 0,0 3 0,1 1 0,1 0 0,0 0 0,0 0 0,2 0 0,0 0 0,-4 0 0,3 0 0,-2 0 0,2 1 0,-2 0 0,1 0 0,1-1 0,-1 0 0,0 2 0,-2-2 0,2 3 0,-1-3 0,3 1 0,-2-1 0,2 2 0,-1-2 0,1 2 0,0-2 0,-2 1 0,1 1 0,-1 0 0,2-1 0,0 0 0,1 1 0,-1 1 0,3 1 0,-3-1 0,2 0 0,0 2 0,1-1 0,0 3 0,0-2 0,-2 1 0,2-1 0,-1 1 0,-1-1 0,2 1 0,-2-1 0,1 3 0,1-2 0,-2 1 0,2-1 0,0-3 0,0 3 0,0-2 0,0 0 0,0 0 0,0-1 0,1-1 0,0 0 0,0 0 0,-1 3 0,2-3 0,1 2 0,3-2 0,2 1 0,3 0 0,2 0 0,0 1 0,3-3 0,0 2 0,2-1 0,0 1 0,-1 1 0,-6-3 0,-3 1 0,6-1 0,-5 0 0,5 1 0,2-4 0,13-5 0,-11 4 0,6-3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3:5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24575,'71'0'0,"-10"2"0,12 1 0,-3-1 0,4 0 0,2 1-3277,11 1 0,9 1 0,-8 0 2532,-12 0 0,-6 0 745,-5-1 0,-6 1 704,9 2 1,-42-7-1,-22 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1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24575,'71'2'0,"-18"1"0,7-2 0,6-1 0,32 2 0,-33-2 0,4 0 0,11 2 0,-3-1 0,19 0 0,-7 2 0,-81-3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1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24575,'3'14'0,"-1"10"0,1 4 0,-2 15 0,2 1 0,1-3 0,-1 4 0,3-7 0,-6 0 0,4 1 0,-2-4 0,0 0 0,0 2 0,-2-2 0,0-3 0,0 2 0,2 0 0,-1-3 0,1 8 0,-2-10 0,0 6 0,0-1 0,-2-4 0,-2 6 0,-1-4 0,-1 0 0,2-1 0,0-5 0,1-4 0,-2 0 0,0-4 0,-2 2 0,-1 0 0,1-3 0,-1 0 0,1-5 0,2-1 0,0-5 0,2 1 0,-2-3 0,-1 5 0,-4-2 0,0 1 0,0 0 0,3-2 0,1-2 0,2-2 0,2 0 0,-1-2 0,1 0 0,-1-2 0,-2-4 0,-1 1 0,-1-5 0,-4 2 0,4 0 0,-1 3 0,5 1 0,0 2 0,2-2 0,0 1 0,1-2 0,-2 2 0,2-3 0,-3 2 0,1-2 0,-1 2 0,1-3 0,-1 1 0,3-2 0,-3 0 0,3 2 0,-2-2 0,2 1 0,0 1 0,0-2 0,0 2 0,0-3 0,0 3 0,0-4 0,0-3 0,0 4 0,0-4 0,0 4 0,2 0 0,-2 1 0,1 3 0,2-4 0,5-7 0,0-7 0,0 7 0,-5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2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24575,'-6'3'0,"-1"0"0,-1 0 0,0 2 0,-2 1 0,1 1 0,-2 4 0,1-1 0,-3 1 0,3 4 0,-1-1 0,1 2 0,0 0 0,2-2 0,0 1 0,3-1 0,-1 0 0,2-1 0,0 4 0,-1-3 0,3 5 0,-3 1 0,3 5 0,-2-3 0,0 6 0,1-7 0,1 2 0,-2 3 0,4-6 0,-2 5 0,2-4 0,0 2 0,0-3 0,0-1 0,0 1 0,0 3 0,0-2 0,0 1 0,2 3 0,-2 2 0,3-2 0,-1-3 0,1-4 0,1-2 0,0 1 0,1-2 0,0-2 0,1 2 0,-2-6 0,0 1 0,-2-5 0,1-1 0,-1-1 0,5 2 0,5 1 0,3 3 0,-2-2 0,-5-6 0,0-4 0,-2-10 0,10-6 0,-10 7 0,3-1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2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14679,'-7'12'0,"-2"1"4139,-2 4-4139,0 3 0,-3 1 0,3 2 1712,-2 5-1712,3-1 929,-5 7-929,6-2 3116,-1-8-3116,4 1 0,3-7 0,-3 2 0,4 0 0,-1 0 0,1-2 0,1 2 0,0-2 0,0 0 0,1 2 0,0-5 0,0 4 0,0-4 0,1 2 0,1-2 0,0-1 0,0-4 0,0 1 0,1-5 0,-1 1 0,2-1 0,9-1 0,-2 2 0,13 0 0,-9-2 0,-1-2 0,-4-1 0,-5-2 0,3 0 0,-1 0 0,-3 0 0,4 0 0,0 0 0,3 0 0,2 0 0,-3 0 0,-1 0 0,0 0 0,0-2 0,3 2 0,-2-3 0,0 3 0,-3-2 0,0 1 0,-1 0 0,0-2 0,4 2 0,-3-3 0,5 1 0,-2 0 0,1-1 0,0 1 0,1-2 0,0 0 0,3-3 0,-2 0 0,0 0 0,-3 1 0,-1 1 0,-2 1 0,0-1 0,0-2 0,-2 1 0,1-1 0,-4 0 0,2 1 0,-2-2 0,1-1 0,0 0 0,0-4 0,1 1 0,-3 0 0,1-1 0,-2 4 0,0-1 0,0 3 0,0 0 0,-2 3 0,2-1 0,-3 1 0,1-3 0,-1 1 0,0-1 0,-1 0 0,-2 0 0,-1-2 0,-4-1 0,-2-1 0,0-1 0,0 2 0,3 1 0,2 4 0,3 1 0,-1 2 0,-1-2 0,-1 0 0,-2-2 0,3 1 0,3 1 0,-1-1 0,3 2 0,-4-2 0,1 2 0,0-1 0,0 4 0,2-2 0,0 2 0,-5-2 0,0 3 0,-5-2 0,3 1 0,0 1 0,2-2 0,2 2 0,-2 0 0,3 0 0,-3 0 0,0 2 0,-1-2 0,-2 3 0,3-3 0,1 1 0,-2 1 0,4 0 0,-3 1 0,0 0 0,1 0 0,1 0 0,1 2 0,-1 0 0,2 1 0,-4 2 0,5-1 0,-3-1 0,2 0 0,-1-2 0,3 2 0,-1-1 0,3 0 0,-1-1 0,-1-2 0,2 1 0,-2-1 0,2 1 0,0 0 0,0 0 0,0 0 0,0 0 0,2 2 0,-2-1 0,2 2 0,-1-1 0,1 1 0,1 2 0,0-2 0,-1 1 0,-1-1 0,1-4 0,-2 2 0,3-2 0,-3 1 0,3 0 0,-3 0 0,2 1 0,-1-1 0,1 1 0,1 0 0,0 0 0,1 0 0,-1-1 0,1-1 0,4 0 0,1 0 0,0 1 0,-3-1 0,-2 1 0,-2-3 0,3 2 0,3-2 0,7 0 0,9 2 0,14-2 0,-1 2 0,5-2 0,-15 0 0,-8 1 0,-8 0 0,-4 0 0,3-1 0,2 0 0,-2 0 0,-3 0 0,-4 0 0,0 0 0,8-2 0,2-1 0,18-11 0,9-5 0,-14 3 0,1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2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24575,'14'21'0,"4"7"0,3 3 0,9 19 0,-14-19 0,6 7 0,-17-20 0,2-5 0,-3 1 0,-1-4 0,-1 1 0,-2 0 0,0 0 0,1 3 0,-1 8 0,2-3 0,-2 9 0,0-2 0,0-2 0,0 3 0,0-6 0,0 0 0,-2-2 0,2-1 0,-3 1 0,1-3 0,-1 1 0,-1 0 0,1 3 0,1 3 0,-1-3 0,-1 5 0,0-1 0,-1-3 0,1 1 0,-1-4 0,2 0 0,-4 2 0,4-4 0,-2 2 0,0 2 0,1-3 0,-1 1 0,1-6 0,3-5 0,-2-1 0,2-6 0,3-8 0,-2-7 0,3 3 0,-3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71 24575,'-2'13'0,"0"5"0,-3 2 0,1 9 0,-4 7 0,5 13 0,-5 1 0,7 9 0,-5-6 0,5-3 0,-1 2 0,0-2 0,2-6 0,-2 7 0,2-12 0,0 4 0,0-6 0,0 9 0,0 5 0,2 10 0,-2 3 0,5-3 0,-3 6 0,3-6 0,-2-7 0,1-6 0,-2-18 0,2-2 0,-1-7 0,0-3 0,0-5 0,3 2 0,0 0 0,3 1 0,-3-2 0,-2-5 0,0-6 0,9 2 0,9-1 0,22 5 0,16 1 0,6-1-6784,6-1 6784,-20-1 0,-10-4 0,-18-1 0,-8-2 0,-3-3 0,5-3 0,8-8 6784,2 0-6784,10-9 0,-1 3 0,-5-3 0,3 0 0,-9-1 0,-1 1 0,-1-4 0,-5 0 0,-3 2 0,-4-1 0,-4 1 0,-4 1 0,2-12 0,-4 3 0,0-16 0,-2-2 0,2-3 0,-2-5 0,2 2 0,-2 3 0,0-9 0,0 12 0,2 3 0,-1 3 0,0 10 0,-2-1 0,0 0 0,-4 6 0,2-2 0,-2 1 0,-3 5 0,2-3 0,-7 1 0,-2-5 0,-5 2 0,-4-6 0,-2 3 0,5 4 0,-4-3 0,6 12 0,0 2 0,0 5 0,7 9 0,1-1 0,3 5 0,-1 0 0,-9-1 0,-6 0 0,-10-4 0,-6 1 0,3-3 0,0 4 0,9-2 0,4 4 0,8-1 0,0 2 0,9 0 0,-2 1 0,1 0 0,0 1 0,-1 0 0,0 1 0,1 0 0,-3 1 0,-2 5 0,-4-1 0,0 6 0,-4 2 0,3 1 0,0 1 0,-2 4 0,3-1 0,-2 0 0,3 2 0,4-7 0,1 1 0,3-2 0,2-3 0,1 3 0,-1-1 0,2 0 0,-1 3 0,2 1 0,1-1 0,-1 2 0,3-2 0,-2 0 0,2 4 0,0-2 0,0 2 0,0 0 0,0 2 0,0-3 0,0 6 0,0-4 0,0 1 0,2 0 0,-1-4 0,3 2 0,0 0 0,1-2 0,1-1 0,-2-5 0,-2-1 0,1-3 0,0 3 0,5-1 0,2 1 0,4 0 0,1 0 0,0-2 0,5 4 0,3-3 0,2 1 0,4 2 0,-7-4 0,1 2 0,-2-1 0,-1-4 0,16 1 0,14 0 0,10-2 0,19 3 0,-25-5 0,-8-1 0,-27-1 0,-13-2 0,0 1 0,-5-2 0,3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3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24575,'11'0'0,"31"2"0,35-1 0,-27 1 0,5 1 0,20-1 0,4 0 0,-11 3 0,-1-1 0,-6-1 0,-3-1 0,18 4 0,-51-5 0,-20 0 0,-7 0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3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24575,'27'2'0,"15"1"0,18-2 0,16 1 0,-12-2 0,-4 0 0,-26 0 0,-9 0 0,-14 0 0,-1 0 0,5 0 0,-1 0 0,5 0 0,-9 0 0,-1 0 0,0 2 0,-3-2 0,4 1 0,-5-1 0,3 0 0,1-1 0,1-4 0,6-10 0,-10 8 0,3-5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4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24575,'-4'7'0,"1"-1"0,0-2 0,-3 4 0,-3 6 0,-2 6 0,-2 1 0,2 10 0,-1-2 0,0 9 0,-1 2 0,2 6 0,0-1 0,3 17 0,4-10 0,1 3 0,3-6 0,0-9 0,0 1 0,2-1 0,-1 0 0,2 1 0,0 8 0,2 5 0,-1 0 0,3 5 0,2-3 0,1-7 0,-1 3 0,-1-16 0,-2 1 0,2-8 0,-2-7 0,0-2 0,-2-8 0,0-1 0,-1-3 0,3-2 0,0 2 0,4 0 0,7 6 0,-1-5 0,20 9 0,16-4 0,20 7 0,-20-8 0,3 1 0,-4-3 0,0-1 0,38 8 0,-30-8 0,-33-12 0,-11-2 0,2-14 0,4-3 0,-3-4 0,0-7 0,-6 2 0,-2-8 0,3-15 0,-5 6 0,2-23 0,-8 8 0,0-4 0,-4-1 0,-3 7 0,0 7 0,-2-2 0,3 8 0,-1 5 0,1-6 0,-2 13 0,-3-3 0,-5 0 0,-6 0 0,-4 0 0,-11-8 0,-5 2 0,3 1 0,-6-5 0,12 3 0,0 8 0,5 2 0,7 18 0,7 4 0,4 8 0,3 1 0,2 4 0,-6-2 0,-6 1 0,-12-2 0,-5 1 0,0-1 0,3 2 0,14-1 0,4 2 0,0 0 0,-7 2 0,-16 3 0,-8 5 0,-4 2 0,-6 4 0,5-1 0,5-2 0,3 1 0,18-3 0,0-1 0,8 1 0,1 2 0,3-1 0,2 5 0,2-5 0,2 5 0,1-5 0,1 2 0,1-2 0,0 3 0,0 5 0,1 2 0,1 3 0,4 1 0,3-2 0,7 3 0,6-2 0,-2-4 0,3 0 0,-10-8 0,1 2 0,-1 0 0,1 1 0,1-1 0,2 1 0,0-3 0,-2-1 0,1-1 0,-6-3 0,1 1 0,-5-4 0,-1 3 0,3-3 0,1 4 0,10 3 0,9 5 0,6 2 0,-4-3 0,-5-1 0,-11-6 0,-1 0 0,4 2 0,12 0 0,8 4 0,30 2 0,11-3 0,10 2 0,-7-8 0,-36-1 0,-17-5 0,-4 0 0,-11-2 0,14 0 0,-12-2 0,10 0 0,-16 0 0,5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4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24575,'19'0'0,"-4"0"0,15 0 0,-5 0 0,14 0 0,2 0 0,1 0 0,0 0 0,-12 0 0,3 0 0,4 0 0,11 0 0,6 2 0,6-2 0,-10 4 0,-9-3 0,-13 0 0,-12-1 0,-9 0 0,1 0 0,1-1 0,17-1 0,7 0 0,4 0 0,-1 2 0,-18 0 0,-5-2 0,-9 0 0,-4 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3:5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24575,'32'-2'0,"-3"2"0,11-2 0,-15 2 0,-2 0 0,-4 0 0,0 0 0,17 0 0,-3 0 0,10 0 0,-3 0 0,-4 2 0,-6-2 0,-12 2 0,-8-2 0,-6 0 0,1 0 0,0 0 0,1 0 0,0-2 0,1 2 0,1-2 0,3 2 0,3 0 0,0 0 0,0 0 0,-7 0 0,0 0 0,1 0 0,13 0 0,8 0 0,32 3 0,-3-3 0,8 3 0,-25-2 0,-22-3 0,-12 3 0,-9-4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5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24575,'0'9'0,"-1"-1"0,1 8 0,-2-1 0,1 3 0,0 4 0,0-5 0,1 4 0,-2-5 0,2-2 0,-2 2 0,2-3 0,0 1 0,-1-1 0,1 1 0,-2-1 0,2 1 0,0 0 0,0 1 0,0-1 0,-1 3 0,-1-2 0,0 5 0,-1 1 0,2-3 0,-4 7 0,3-1 0,-4 0 0,2 4 0,1-5 0,1 0 0,-2 0 0,3-5 0,-1-2 0,-1-2 0,2-1 0,0-2 0,1 2 0,0 1 0,0 0 0,-2 2 0,2-3 0,-1-4 0,1 2 0,0-4 0,0 1 0,0-2 0,0-1 0,0 2 0,1 0 0,-1 0 0,2 0 0,-1-2 0,0 0 0,1-2 0,4 0 0,14-1 0,9 4 0,12-3 0,0 0 0,-9-3 0,-4 0 0,-14 0 0,-2 0 0,-7 0 0,1 0 0,2 0 0,2-1 0,1 1 0,-3-3 0,-2 2 0,-3 0 0,0 1 0,2-2 0,-3 2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5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24575,'6'22'0,"-1"0"0,3 23 0,2 4 0,3 2 0,1 2 0,-1-10 0,-2-4 0,3 0 0,-5-7 0,2-3 0,-3-1 0,-2-7 0,0-2 0,-2-3 0,0-3 0,-1 1 0,3 2 0,1 5 0,2 0 0,1 4 0,0-2 0,-1-2 0,-1 2 0,0-5 0,-1 2 0,1 0 0,-1-2 0,-1 0 0,-1-3 0,0 1 0,-1 0 0,1 0 0,2 0 0,-1 0 0,-1-3 0,-1-1 0,0-3 0,-1-2 0,-1 0 0,0 2 0,2 1 0,-1 2 0,5 3 0,-3-1 0,3-1 0,-2 1 0,0-4 0,-1 2 0,1 1 0,1 1 0,-1 1 0,4 2 0,-2-2 0,0 3 0,0-4 0,-2 2 0,1-4 0,-1 1 0,0 0 0,-1-1 0,1 2 0,-1-5 0,0 2 0,0-4 0,-3-1 0,0-4 0,2-6 0,6-8 0,5-7 0,10-9 0,2-2 0,-1-1 0,-3 0 0,-6 5 0,-2 2 0,0-3 0,0 4 0,-1-5 0,0 2 0,0-2 0,1 2 0,1-5 0,-1 4 0,1-1 0,-2-8 0,1 7 0,-4-10 0,3 4 0,-4 2 0,2-1 0,-3 10 0,-2 2 0,-2 5 0,-2 5 0,-1 1 0,1 0 0,-3 1 0,3-3 0,-3-3 0,3-1 0,-1-1 0,3-4 0,-1-2 0,2-3 0,-1-4 0,-1 7 0,2-1 0,-5 5 0,2 3 0,-1 2 0,0 5 0,-1 2 0,-1 3 0,2 2 0,-2 0 0,1 1 0,-1-1 0,0-3 0,0 0 0,0-6 0,2 1 0,-2-4 0,2-1 0,-2 0 0,0-1 0,0-2 0,0 4 0,1 0 0,-1 7 0,2 2 0,-2-1 0,0 1 0,0-3 0,0 3 0,0 1 0,-2 3 0,-2 1 0,-5 1 0,4 0 0,-1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1:5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24575,'50'-5'0,"-9"2"0,21-4 0,-22 4 0,-5 1 0,-14 2 0,-5-1 0,6-1 0,10 0 0,7 0 0,-7 2 0,-10 0 0,-14 0 0,-5 0 0,-1 0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43:1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24575,'0'11'0,"0"0"0,-1 1 0,-1 0 0,0-2 0,1 1 0,-1-3 0,2 4 0,-2 0 0,1 1 0,1-1 0,-3-4 0,2 0 0,0-2 0,1 1 0,0-1 0,0 0 0,0 4 0,-2-1 0,2 7 0,-1-2 0,1 2 0,0-3 0,0-1 0,0 2 0,0 0 0,0 0 0,0 2 0,0 3 0,1 0 0,1 5 0,1-7 0,1 2 0,-3-4 0,1-7 0,-2 1 0,0-6 0,0 2 0,1-3 0,0 1 0,0 0 0,-1 0 0,0 5 0,0 0 0,0 5 0,0 1 0,0 6 0,0-3 0,0 4 0,-1-5 0,0-5 0,0 0 0,1-6 0,0-1 0,0 0 0,0-1 0,0 0 0,1-1 0,7-1 0,-1-1 0,7 0 0,-3 0 0,0 0 0,2-1 0,-2 0 0,-3 0 0,3 1 0,-2-2 0,4 0 0,2-1 0,-5 0 0,-1 0 0,-3 1 0,-2 0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09:06:04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7219 1 24575,'-26'66'0,"-1"-1"0,10-21 0,-11 25 0,2-5 0,18-44 0,7-10 0,-11 14 0,6-9 0,-7 13 0,-2-3 0,4 6 0,-4-6 0,5 4 0,-4-9 0,4 8 0,-3-13 0,8 1 0,-2-7 0,6-1 0,-3 1 0,4-1 0,0 0 0,-4 0 0,3 0 0,-7 5 0,3 6 0,-5 1 0,0 4 0,1-6 0,4 6 0,-3-8 0,3 6 0,0-8 0,-3 0 0,7 4 0,-7-9 0,7 4 0,-7 0 0,7-3 0,-7 7 0,7-3 0,-8 5 0,8-1 0,-7 1 0,3 0 0,0-1 0,-4 1 0,8-5 0,-7 3 0,7-7 0,-3 3 0,4-5 0,0 0 0,-4-3 0,3 2 0,-3-2 0,4 2 0,-4 1 0,-1 10 0,-4-2 0,-2 13 0,1 2 0,-5 1 0,3 11 0,-8-11 0,8 11 0,-3-11 0,5 5 0,0-12 0,0 4 0,0-9 0,4 0 0,2-7 0,0-5 0,3 0 0,-2 1 0,3-1 0,0-7 0,0-5 0,0-9 0,0 0 0,0 1 0,0 4 0,0-1 0,0 1 0,0 0 0,0-1 0,0 1 0,-9-1 0,7 1 0,-6-1 0,8 1 0,0-1 0,-4-4 0,-6-1 0,0 0 0,-3-4 0,4 4 0,-5-5 0,8 5 0,-6 1 0,7 5 0,1-1 0,0 1 0,0-5 0,-2-2 0,-7-3 0,2-1 0,-3-5 0,0-1 0,-2-6 0,0 0 0,-3 1 0,7-1 0,-7 0 0,8 1 0,-4 4 0,0-3 0,4 4 0,-3-6 0,-1 6 0,4-5 0,-7 5 0,2-6 0,-5 1 0,5-1 0,-2 6 0,2-5 0,1 10 0,-3-4 0,7 6 0,-6-1 0,6 0 0,-2 1 0,-1-1 0,4 0 0,-8 0 0,3 1 0,0-6 0,-6 0 0,9-2 0,-2 8 0,6 5 0,3 5 0,1-1 0,-4 4 0,7-2 0,-6 6 0,6-6 0,-11 2 0,2-4 0,-5-5 0,-8-1 0,6-9 0,-7 3 0,5-3 0,4 5 0,-3 0 0,12 5 0,-6 1 0,7 9 0,1-4 0,0 4 0,0-5 0,4 2 0,-4-2 0,0 1 0,0 0 0,-5-1 0,0 4 0,1-2 0,0 6 0,0-3 0,3 7 0,2 2 0,3 3 0,0 5 0,0-3 0,0 2 0,0 1 0,0-3 0,0 3 0,-5 0 0,0 1 0,-5 10 0,-4 1 0,3 5 0,-4 1 0,-1 6 0,5-5 0,-5-1 0,6-2 0,1-13 0,-1 6 0,5-12 0,-3 3 0,7-5 0,-2 1 0,3-1 0,-4 0 0,-12 12 0,0-4 0,-16 15 0,-1 3 0,-1-5 0,-15 23 0,21-28 0,-6 15 0,15-25 0,5-1 0,5-4 0,5 0 0,0-5 0,3 3 0,-6-6 0,-8 12 0,-12-1 0,-6 14 0,-10-2 0,8 8 0,3-10 0,1-1 0,11-3 0,1-8 0,6 3 0,4-5 0,5 1 0,0-1 0,4 0 0,-4 0 0,-5 4 0,-1 2 0,-7 4 0,2 1 0,1 0 0,0-5 0,6-1 0,-1-5 0,4 0 0,-2 1 0,6-1 0,-6-3 0,6 2 0,-11-2 0,6 4 0,-11 0 0,8-1 0,-3-3 0,7-5 0,2-5 0,3-3 0,-9-5 0,3 4 0,-12-14 0,-11-8 0,6 4 0,-18-14 0,15 15 0,-8-8 0,2 6 0,5 3 0,-3-1 0,9 6 0,-10-12 0,5 11 0,-1-10 0,-4 3 0,1-11 0,-3 10 0,3-9 0,-1 11 0,10 1 0,-5-5 0,0 5 0,4-5 0,-10-2 0,11 2 0,-1 4 0,4 3 0,3 2 0,1 6 0,5 0 0,2 7 0,6 1 0,-7-5 0,3-1 0,-10-10 0,0-2 0,-6-4 0,1-1 0,-1 1 0,5-1 0,-2 6 0,7 5 0,-7-3 0,8 8 0,-4-5 0,5 7 0,4 5 0,-2-1 0,6 1 0,-7 3 0,4 2 0,0 6 0,0 1 0,4 4 0,0 1 0,0-1 0,0 0 0,0 1 0,0-1 0,0 0 0,0 1 0,0-1 0,0 1 0,0-1 0,0 0 0,0 1 0,0-1 0,0 1 0,0-1 0,0 0 0,0 1 0,0-1 0,-3 1 0,-2-1 0,-4 13 0,0-5 0,-5 11 0,0-8 0,-5-1 0,4 1 0,2-1 0,4-4 0,0 4 0,-5-4 0,0 4 0,-5 1 0,5 0 0,0-1 0,5-4 0,-12 17 0,-8-6 0,3 8 0,-10-5 0,24-10 0,-11 2 0,13-2 0,-8 1 0,-4 13 0,1-11 0,-5 11 0,7-13 0,4-1 0,-6 9 0,-3 12 0,-1-7 0,-2 10 0,8-22 0,0 4 0,5-10 0,0 3 0,6-7 0,2 3 0,-1-5 0,6 0 0,-3 1 0,4-1 0,-4 1 0,-5 3 0,-1 3 0,-4 3 0,1-3 0,2 2 0,-2-7 0,4 3 0,1-1 0,3-3 0,1 4 0,4-12 0,0-2 0,-3-7 0,2 0 0,-3 0 0,4 0 0,0 0 0,0 0 0,-4 4 0,3-3 0,-3 2 0,4-2 0,0-1 0,0 0 0,-3 4 0,2-3 0,-3 2 0,4-2 0,-4 2 0,3-2 0,-3 3 0,4-4 0,0 0 0,-4 3 0,4-2 0,-4 2 0,4-3 0,-4-1 0,3 1 0,-3 0 0,0-1 0,3 1 0,-6-1 0,2 0 0,-4-4 0,1 4 0,-2-9 0,-3 4 0,-1-5 0,-5 1 0,4-1 0,-2 0 0,2 1 0,1-1 0,-4 0 0,7 0 0,-6 5 0,6-4 0,-6 4 0,2-5 0,-4 4 0,1-2 0,-1 2 0,0-4 0,1 5 0,-1-4 0,0 4 0,-5-6 0,4 5 0,-4-3 0,6 8 0,-1-8 0,-13-2 0,9 0 0,-9-3 0,13 8 0,1 2 0,-1-1 0,0 0 0,1-1 0,-1-3 0,0 4 0,-5-6 0,4 1 0,-9-1 0,9 1 0,-5-6 0,6 9 0,0-7 0,0 9 0,5 0 0,1 1 0,4 8 0,4-3 0,-2 7 0,6 1 0,-3 5 0,4 3 0,0 0 0,0 0 0,0 0 0,0 5 0,0-5 0,-8 1 0,6-2 0,-10-3 0,3 5 0,-5-1 0,-10 2 0,4-1 0,-17 13 0,-4 2 0,-1 5 0,-8-1 0,12-11 0,5 2 0,-2-8 0,15 7 0,-4-7 0,-7 8 0,10-4 0,-9 1 0,6-2 0,4-1 0,-53 21 0,37-10 0,-38 11 0,36-9 0,-27 8 0,12-1 0,-17 5 0,18-9 0,-27 11 0,20-13 0,-19 10 0,34-19 0,-1 4 0,-14 1 0,22-6 0,-13 0 0,25-7 0,0 0 0,1-5 0,9 0 0,2-5 0,5 0 0,-1 0 0,-4 0 0,-1 0 0,-10 4 0,-14 3 0,4 3 0,-10 1 0,7-1 0,-1 1 0,-1 0 0,-11 4 0,26-8 0,-13 2 0,27-9 0,-2 0 0,3 0 0,2-4 0,2 0 0,2-4 0,6 4 0,1 0 0,1 8 0,-2-3 0,-3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09:06:07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09:06:1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09:52:07.6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98 16383,'56'0'0,"-10"0"0,-25 0 0,-4 0 0,0 0 0,0 0 0,0 0 0,-1 0 0,1 0 0,-2 0 0,1 0 0,0 0 0,3 0 0,4 0 0,-2 0 0,6 0 0,-4 0 0,4 0 0,1 0 0,0 0 0,-1 0 0,4 0 0,-8 0 0,-3 0 0,-8 0 0,2 0 0,2 0 0,9 0 0,-5 0 0,7 0 0,-4 0 0,4 0 0,1 0 0,-5 0 0,3-4 0,-8 3 0,4-3 0,0 4 0,-4-4 0,4 3 0,-6-3 0,6 4 0,-4 0 0,4 0 0,-5 0 0,-1-4 0,1 3 0,-2-2 0,1 3 0,0 0 0,0 0 0,1-4 0,4 3 0,2-3 0,0 4 0,4 0 0,-5-4 0,1 3 0,-1-3 0,-9 4 0,2 0 0,0 0 0,5-4 0,-5 3 0,9-3 0,-10 0 0,13-1 0,-5 0 0,6-3 0,-5 7 0,-1-7 0,-5 7 0,-1-6 0,1 6 0,-2-3 0,0 4 0,4 0 0,2 0 0,0 0 0,8 0 0,-10 0 0,1 0 0,-5 7 0,-6 1 0,-1 11 0,-5-3 0,-3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09:52:11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89 16383,'59'0'0,"3"0"0,-20 0 0,4 0 0,1 0 0,-5 0 0,4 0 0,-5 0 0,-7 0 0,0 0 0,-12 0 0,0 0 0,-5 0 0,0 0 0,0 3 0,-1-2 0,1 3 0,12-4 0,-4 0 0,10 0 0,-7 0 0,5 0 0,-4 0 0,5 0 0,-7 0 0,1 0 0,-5 0 0,-5 0 0,-3 0 0,-3 0 0,7 0 0,-2-4 0,7 3 0,-1-7 0,11 7 0,-5-3 0,4 0 0,-5 3 0,-1-3 0,-4 0 0,-1 3 0,-9-3 0,2 4 0,4-3 0,-5-1 0,13-1 0,-8 2 0,4-1 0,3 3 0,3-7 0,0 7 0,-1-4 0,-6 1 0,-5 3 0,-5-2 0,7 3 0,-3 0 0,4 0 0,4 0 0,4 0 0,1-4 0,5 2 0,-12-2 0,5 4 0,-9-3 0,-1 2 0,-1-3 0,-1 4 0,5 0 0,4 0 0,3 0 0,-4 0 0,3 0 0,-8 0 0,4 0 0,-9 0 0,2 0 0,0 0 0,1 0 0,11 0 0,-4 0 0,3 0 0,1 0 0,-9 0 0,-1 0 0,-1 0 0,-4 0 0,4 6 0,-1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09:56:0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24575,'0'11'0,"0"2"0,0 8 0,0-3 0,0 9 0,0-4 0,0-1 0,0 0 0,0 0 0,0 1 0,0 10 0,0-4 0,0 10 0,0-4 0,0-1 0,0 0 0,0-7 0,0-4 0,0-1 0,0-10 0,0 4 0,0-7 0,4 3 0,-4-5 0,4 1 0,-4-1 0,0 1 0,0-1 0,0 1 0,0-1 0,3-3 0,-2-4 0,2-8 0,-3 0 0,0-8 0,0 3 0,0 0 0,0-3 0,0 7 0,0-7 0,0 8 0,0-4 0,0 4 0,0 0 0,0 1 0,0-1 0,0 0 0,0 1 0,0-1 0,4-4 0,0-1 0,5-4 0,0-4 0,-1-2 0,2-11 0,3 5 0,-2-4 0,6 10 0,-7 1 0,2 5 0,-4 4 0,0 1 0,-1 5 0,1 2 0,-1 2 0,1 3 0,-1 0 0,-3-4 0,3 0 0,-3 0 0,4-3 0,-1 6 0,1-6 0,-1 7 0,-3-7 0,3 6 0,-3-2 0,3 3 0,0 0 0,0 0 0,0 3 0,-3 1 0,-1 3 0,1 1 0,-3 0 0,5-1 0,-5 1 0,6-1 0,-6 5 0,6-3 0,-7 7 0,7-8 0,-6 4 0,2 0 0,1-4 0,-3 4 0,2-4 0,-3-1 0,0 5 0,0-3 0,0 2 0,3-3 0,-2 0 0,3 3 0,-4-2 0,0 3 0,0-5 0,0 1 0,0-1 0,0 5 0,3-3 0,-2 7 0,2-8 0,-3 4 0,0-4 0,0 3 0,4-2 0,-4 3 0,4-5 0,-4 1 0,0 4 0,3-4 0,-2 4 0,2-4 0,-3-1 0,0 1 0,0-1 0,0 1 0,0 0 0,4-4 0,-3 2 0,2-2 0,-3 4 0,0-1 0,0 0 0,0 1 0,0 4 0,0-4 0,4 8 0,-3-7 0,2 3 0,-3-5 0,0 1 0,4-1 0,-3-5 0,2-3 0,-3-7 0,0-3 0,0-2 0,0 1 0,0 1 0,-3 3 0,2 0 0,-3 0 0,4 1 0,0-1 0,0 0 0,0 0 0,-3 1 0,2-1 0,-2 0 0,-1 1 0,3-1 0,-2 1 0,0-1 0,2 0 0,-2 1 0,3-5 0,0 3 0,-4-7 0,3 3 0,-3-4 0,4 0 0,0 1 0,0-1 0,-3 4 0,2 1 0,-3 0 0,4 4 0,0-4 0,0 0 0,0 3 0,0-2 0,0-1 0,0-1 0,0-4 0,0 0 0,0 0 0,0 0 0,0 0 0,0 0 0,0 0 0,0 0 0,0 4 0,0 1 0,0 5 0,0-1 0,4 0 0,0 4 0,3 1 0,0 0 0,0 2 0,1-6 0,-1 3 0,1-4 0,4 0 0,-4 0 0,8-4 0,-3 3 0,-1-3 0,4 4 0,-7 3 0,3-2 0,-5 6 0,1-2 0,-1 3 0,1 0 0,0 0 0,-1 0 0,0 0 0,1 0 0,-1 0 0,0 0 0,1 3 0,-4 1 0,3 1 0,-3 1 0,3-1 0,-2 2 0,1-3 0,-1 3 0,-1-3 0,3 4 0,-3 0 0,0-1 0,3 1 0,-6 0 0,2-1 0,0-3 0,-2 3 0,3-3 0,-1 4 0,-2 0 0,2-1 0,-3 1 0,4-1 0,-3 1 0,2 0 0,-3-1 0,0 1 0,4 4 0,-3-4 0,2 4 0,-3-4 0,4 3 0,-3-3 0,2 3 0,-3 1 0,0-4 0,4 8 0,-3-7 0,2 7 0,-3-4 0,4 5 0,-3 0 0,7 0 0,-8 0 0,4 0 0,0-1 0,-3 1 0,6 0 0,-6 0 0,3 0 0,0 0 0,-3-1 0,6-4 0,-6-1 0,2-3 0,-3-4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3:5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24575,'4'6'0,"0"5"0,-2-1 0,1 4 0,0 5 0,1 1 0,1 11 0,0-1 0,0 1 0,-2 3 0,0-4 0,-3-1 0,2-2 0,-2-8 0,2 3 0,-2-4 0,2 5 0,-2-4 0,0 8 0,0-2 0,-2 7 0,1 2 0,-2 1 0,2-6 0,-3 4 0,1-11 0,-1 1 0,-1-3 0,2-4 0,-1 0 0,1-2 0,0-4 0,-1 1 0,-2 0 0,-2 2 0,-2 5 0,-2-1 0,5-2 0,1-6 0,7-10 0,1-5 0,10-11 0,1-1 0,1-1 0,3-5 0,-3 2 0,-2 2 0,0 4 0,-6 6 0,2 0 0,-1 2 0,-1-1 0,0 0 0,-2-2 0,0 1 0,1-2 0,1-1 0,1 0 0,1-3 0,-2 2 0,1-1 0,-3 1 0,3 1 0,-3 1 0,3-1 0,-1 1 0,-1-1 0,1-1 0,-1 1 0,1-2 0,2-2 0,1 0 0,0-2 0,1 0 0,-1 4 0,0 0 0,-2 5 0,-1 3 0,-3 1 0,1 2 0,0-1 0,1 3 0,2-4 0,-1 4 0,0-3 0,-1 3 0,-2 1 0,3-1 0,-2 2 0,2-1 0,-3 1 0,3 0 0,1-2 0,-1 2 0,-1-3 0,-7 4 0,-1-1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09:56:1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24575,'-12'0'0,"0"0"0,-5 0 0,0 0 0,4 0 0,-3 0 0,3 0 0,-4 0 0,0 0 0,4 0 0,-3 0 0,8 0 0,-4 0 0,0 0 0,-1 0 0,-4 0 0,4 0 0,-3 0 0,4 0 0,-1 0 0,1 0 0,4 0 0,0 0 0,1 0 0,-1 0 0,0 0 0,1 3 0,-1 2 0,0-1 0,0 3 0,1-7 0,-1 7 0,0-3 0,1 4 0,-1-1 0,0-3 0,1 3 0,-1-3 0,0 4 0,4-1 0,-2 1 0,5-1 0,-3 1 0,4-1 0,0 0 0,0 1 0,0-1 0,0 0 0,0 0 0,0 1 0,0-1 0,0 1 0,3-1 0,-2 0 0,6-3 0,-6 3 0,5-7 0,-5 7 0,5-3 0,-2 0 0,0 3 0,3-6 0,-3 5 0,3-2 0,0 4 0,0-4 0,-3 2 0,3-5 0,-3 6 0,4-3 0,-1 0 0,-3 2 0,2-5 0,-2 3 0,4-4 0,-1 0 0,0 0 0,0 0 0,0 0 0,0 0 0,0 0 0,0 0 0,0 0 0,1 0 0,-1 0 0,0 0 0,0 0 0,0 0 0,1 0 0,-1 0 0,0 0 0,0 0 0,1 0 0,-1 0 0,0 0 0,1 0 0,-1 0 0,1 0 0,-1 3 0,0-2 0,1 2 0,-4 0 0,3-2 0,-3 2 0,3 1 0,1-4 0,-1 7 0,1-6 0,-1 2 0,-3 1 0,3-4 0,-3 7 0,4-6 0,-4 5 0,2-5 0,-5 6 0,5-3 0,-2 4 0,4-4 0,-4 2 0,3-5 0,-3 6 0,0-3 0,3 0 0,-3 3 0,0-3 0,3 1 0,-6 1 0,6-1 0,-6 2 0,5-2 0,-5 1 0,3-2 0,-1 4 0,-2-1 0,2 1 0,-3-1 0,0 0 0,0 1 0,0-1 0,0 0 0,0 1 0,0-1 0,0 0 0,0 0 0,0 1 0,0-1 0,0 0 0,0 1 0,0-1 0,0 1 0,0 0 0,0-1 0,0 1 0,0-1 0,0 5 0,0-3 0,0 7 0,0-8 0,0 4 0,0-4 0,0-1 0,0 1 0,0-1 0,-3 1 0,2 0 0,-6-1 0,6 5 0,-6-3 0,3 2 0,-4-3 0,4 4 0,-3-4 0,3 4 0,-4-4 0,0-1 0,1 1 0,2-1 0,-5 4 0,5-2 0,-6 2 0,3-3 0,0-1 0,0 1 0,1-1 0,-1 1 0,0 0 0,1-4 0,-1 3 0,0-7 0,0 7 0,1-6 0,-1 2 0,0-3 0,1 0 0,-1 0 0,0 0 0,1 0 0,-1 0 0,1 0 0,0 0 0,-1 0 0,1 0 0,0 0 0,-1 0 0,1-3 0,0-1 0,0-3 0,3 0 0,-3-1 0,3 1 0,0-1 0,-3 1 0,3 0 0,0-1 0,0 1 0,1-1 0,2 1 0,-2-1 0,-1 1 0,3-1 0,-2 1 0,3 0 0,0 0 0,0 0 0,0 3 0,0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09:59:4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24575,'-16'0'0,"-7"0"0,-7 0 0,2 0 0,-1 0 0,3 0 0,1 0 0,-4 0 0,-3 5 0,0 1 0,-5 9 0,7 1 0,-1 0 0,6 2 0,1-7 0,9 2 0,2 0 0,8-3 0,-3 2 0,7-3 0,-3-1 0,4 1 0,0-1 0,0 0 0,0 0 0,0 0 0,0 0 0,-3 0 0,-3 10 0,-7-3 0,2 9 0,-7-5 0,3 5 0,-4-4 0,4 4 0,-3-6 0,12-4 0,-6-1 0,11-4 0,-3-1 0,4 0 0,0 1 0,0-1 0,0 0 0,0 0 0,0 0 0,0 0 0,3 0 0,2 1 0,-1-1 0,4-4 0,-3 4 0,3-3 0,0 3 0,1-3 0,-1-2 0,1-3 0,-1 4 0,0-3 0,1 3 0,-1-4 0,0 0 0,1 0 0,-1 0 0,0 0 0,1 0 0,-1 0 0,0 0 0,5 0 0,-3 0 0,7 4 0,-3-3 0,0 7 0,4-7 0,-9 6 0,9-2 0,-9 0 0,9 3 0,-9-7 0,9 7 0,-9-6 0,4 5 0,-4-6 0,-1 3 0,0-4 0,1 0 0,-5 4 0,4-3 0,-3 2 0,3 1 0,0 1 0,1-1 0,4 4 0,1-3 0,4 1 0,1 2 0,-1-3 0,1 4 0,5 1 0,-4-1 0,4 5 0,0-3 0,-5 2 0,5 1 0,-5-3 0,-1 6 0,1-7 0,-5 8 0,8-4 0,-11 5 0,6-6 0,-8 5 0,-1-9 0,2 9 0,-2-9 0,1 4 0,0 0 0,0 1 0,-4 0 0,3 3 0,-7-2 0,3-1 0,0 3 0,-3-3 0,3 0 0,-4 4 0,0-9 0,0 4 0,0 0 0,0-4 0,0 4 0,0-4 0,0 4 0,0-4 0,0 4 0,-4 0 0,-1 1 0,-4 0 0,-4 4 0,3-4 0,-8 4 0,7 1 0,-6-1 0,3-4 0,0-1 0,-3-4 0,7-1 0,-3 1 0,0 0 0,-5-4 0,3-1 0,-2-4 0,4 0 0,3 0 0,-7 0 0,7 0 0,-8 0 0,9 0 0,-9 0 0,9 0 0,-9 0 0,4 0 0,0 0 0,-9 0 0,7 0 0,-8 0 0,0 0 0,-1 0 0,0 0 0,-13 0 0,16-4 0,-6 3 0,15-7 0,4 3 0,1 0 0,-1-2 0,5 2 0,-4-4 0,3 1 0,-3-1 0,0 1 0,0 0 0,-1 0 0,1 0 0,0-1 0,-5 5 0,4-4 0,-9 3 0,4-4 0,-5 4 0,0-3 0,5 3 0,-3-5 0,7 2 0,-8-1 0,9 0 0,-4 0 0,9 1 0,0 0 0,4 0 0,3 4 0,-2 0 0,2 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14:23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16383,'10'42'0,"-1"-3"0,-4-20 0,2 6 0,2-1 0,2 1 0,-2-2 0,-2-8 0,-3-2 0,0 3 0,0-3 0,1 4 0,1 1 0,1-7 0,-1 12 0,1-12 0,-1 8 0,0-6 0,-1 0 0,4 8 0,-5-10 0,5 5 0,-4-3 0,1-3 0,2 9 0,-1-7 0,1 5 0,0-1 0,0 3 0,2-1 0,2 5 0,-3-4 0,3 2 0,-1 0 0,-1-5 0,0 3 0,-2-4 0,0-1 0,0 1 0,0-3 0,3 8 0,-3-8 0,0 4 0,4 0 0,-8-5 0,8 4 0,-5 3 0,2-3 0,0 7 0,0-8 0,-1 3 0,4 1 0,-2 0 0,4 1 0,-4-3 0,1 1 0,-1 0 0,2 3 0,-2-2 0,2 1 0,-1-3 0,-1 0 0,0-1 0,-1 2 0,-2-5 0,1 5 0,0-7 0,-2 4 0,6 2 0,-6-4 0,6 6 0,-5-5 0,2 2 0,1 2 0,-1-3 0,4 6 0,-1 0 0,3 3 0,0 1 0,2 1 0,-3-3 0,2 2 0,-1 0 0,0-4 0,2 4 0,-3-4 0,-2-2 0,-1-1 0,-4-4 0,1 1 0,0-1 0,0-1 0,3 4 0,-3-3 0,3 3 0,-1 1 0,0-2 0,3 6 0,1 2 0,2 1 0,2 7 0,-2-5 0,2 1 0,-3 1 0,1-3 0,-2-2 0,4 6 0,-5-11 0,1 4 0,-4-6 0,-2-3 0,2 2 0,-3-5 0,4 4 0,-1-3 0,-2 2 0,4 3 0,-3-3 0,2 5 0,3 0 0,-3 0 0,6 4 0,-4-1 0,4 2 0,0 2 0,0-1 0,-1-3 0,1 3 0,-3-7 0,-3-2 0,0-2 0,-2-1 0,1 1 0,2 1 0,-2-1 0,1-2 0,3 5 0,1-1 0,1 3 0,2 0 0,0 0 0,-1 0 0,3 3 0,-5-6 0,1 1 0,-2-3 0,2 2 0,-3-2 0,1 3 0,1-1 0,-5-2 0,4 1 0,-3-2 0,-3-3 0,6 6 0,-7-6 0,7 5 0,-3-2 0,-1-3 0,6 4 0,-8-6 0,7 5 0,-1 1 0,2 3 0,5 4 0,-7-5 0,1 0 0,-7-6 0,3 1 0,0 1 0,-1 1 0,3 1 0,-2-4 0,1 2 0,1 0 0,0-1 0,2 4 0,-3-7 0,2 4 0,0-4 0,-4 2 0,4 0 0,-1 1 0,0-2 0,1 0 0,2 1 0,-1-2 0,2 3 0,-3-1 0,-1-3 0,4 4 0,-4-2 0,5 0 0,-3 2 0,-3-4 0,0 4 0,5 0 0,-3 0 0,3-1 0,-1 0 0,-3 1 0,2-1 0,3 4 0,-4-4 0,4 2 0,0 1 0,1 1 0,-1-1 0,0 0 0,-3-2 0,-1-1 0,2 2 0,-1-1 0,-1 3 0,1-5 0,-3 4 0,4-2 0,-4 0 0,2-1 0,-1 2 0,-2-4 0,6 8 0,-7-7 0,5 4 0,-2-3 0,0 0 0,0 1 0,-2 0 0,1 0 0,3 2 0,-1-3 0,-1 0 0,1-1 0,-3 0 0,8 4 0,-2-3 0,1 2 0,-4-5 0,-3 1 0,6 5 0,-4-4 0,5 4 0,-6-6 0,0 1 0,4 2 0,-5-2 0,6 2 0,-6-3 0,6 4 0,-5-3 0,6 5 0,-6-5 0,2 2 0,4 2 0,-6-4 0,10 5 0,-5-3 0,1 0 0,5 4 0,-1 0 0,3 0 0,1 0 0,-2 0 0,4 0 0,9 11 0,0 0 0,0-1 0,-5-3 0,-11-11 0,-6-2 0,-1-1 0,-3-1 0,5 0 0,-1 0 0,22 5 0,-15-5 0,19 7 0,-22-8 0,2 1 0,3-1 0,1-1 0,7 3 0,-1-2 0,1 4 0,-3-4 0,7 4 0,3-3 0,2 1 0,4 0 0,-4-3 0,-5 2 0,8 0 0,-6-1 0,1 2 0,3-2 0,-15-1 0,1 0 0,-5-3 0,-3 3 0,0-2 0,5 2 0,4-1 0,6 2 0,8 0 0,1 3 0,2-3 0,6 5 0,-5-4 0,-2 1 0,-1-1 0,-8-1 0,4 0 0,-3-2 0,1 4 0,0-4 0,7 4 0,7 3 0,8-3 0,12 6 0,5-4 0,-9 0 0,2 0 0,-25-4 0,-9-2 0,-15 2 0,-10-4 0,2 3 0,2-1 0,5-1 0,-3 2 0,3-2 0,3 2 0,3-1 0,10 2 0,2 0 0,4 0 0,9 1 0,-6-1 0,1-1 0,0 0 0,-11 0 0,-5 0 0,-7 1 0,-8-2 0,-1-1 0,9 1 0,-5-2 0,15 3 0,-4-1 0,6 1 0,7 0 0,0-2 0,13 3 0,0-1 0,9 1 0,-9-1 0,0 1 0,-13-1 0,9 1 0,-9 0 0,7 1 0,0-1 0,5-1 0,-6 0 0,4-2 0,-8 3 0,-5-2 0,8 2 0,-11-1 0,7 0 0,-6-2 0,3 3 0,-1-2 0,6 0 0,2 2 0,0-3 0,5 3 0,-3-2 0,-4 1 0,6 3 0,-10-4 0,0 5 0,4-3 0,-9-2 0,4 2 0,0-2 0,-2 4 0,3-3 0,1 3 0,2-3 0,-5-1 0,0 2 0,-10-4 0,-3 2 0,-5-1 0,-6 0 0,3 0 0,-6 0 0,5 0 0,9 0 0,-7-1 0,18 0 0,-10 2 0,5-2 0,-4 2 0,1-2 0,-5 0 0,6 2 0,-4-2 0,4 2 0,-2-2 0,-2 0 0,-5 0 0,0 0 0,-7 0 0,2 0 0,1 0 0,-1 0 0,5 0 0,2 0 0,-3 2 0,5-2 0,-9 1 0,2-1 0,-1 0 0,4 2 0,-2-2 0,1 2 0,-5-2 0,4 0 0,-1 1 0,4 0 0,3 0 0,-1-1 0,-1 0 0,-5 2 0,-5-2 0,10 1 0,-2-1 0,7 0 0,-5 0 0,-1 0 0,1 0 0,8 0 0,2-1 0,2 0 0,-1-1 0,0 2 0,-7 0 0,1 0 0,-11 0 0,-3 0 0,2 0 0,1 2 0,2-1 0,2 4 0,8 1 0,-1 0 0,9 0 0,-13-3 0,-4 0 0,-10-2 0,7 0 0,-2 0 0,3 0 0,3-1 0,-12 0 0,16 1 0,-14 0 0,11 0 0,-8-1 0,-1 0 0,-1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0:5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24575,'13'10'0,"-1"-1"0,-5-4 0,0 1 0,-3-2 0,0-1 0,-2 0 0,1-1 0,0 2 0,2 1 0,0 2 0,1-1 0,-2 0 0,0 1 0,-1-1 0,2 2 0,-3-1 0,2 0 0,-2 0 0,1-2 0,-1 2 0,2 0 0,-2 2 0,3 1 0,-2 2 0,-1-2 0,1 6 0,-3-5 0,3 3 0,-3 1 0,3-2 0,-3-1 0,2 1 0,-2-5 0,0 1 0,0-2 0,0-1 0,0-1 0,0 0 0,0-2 0,0 3 0,0-2 0,0 3 0,0-2 0,0 0 0,0 1 0,0-2 0,0 0 0,0 1 0,0 0 0,0 0 0,0 4 0,0-1 0,1 5 0,0 1 0,0 0 0,-1-1 0,1 3 0,0-3 0,0 1 0,-1 2 0,0-2 0,0 1 0,0-1 0,0-1 0,2-2 0,-2-2 0,1 2 0,-1-1 0,0 11 0,0-3 0,0 3 0,0-9 0,0-10 0,2-4 0,1-9 0,1-2 0,0-2 0,-1 1 0,2 1 0,-3 3 0,4-2 0,-4 2 0,2-1 0,1-2 0,0 0 0,0 2 0,-1-3 0,0 2 0,0 1 0,-2 0 0,3 0 0,-4 1 0,3-3 0,0 3 0,0-1 0,2 1 0,-4 1 0,2 0 0,-2 0 0,0 2 0,-1-1 0,-1 3 0,0 1 0,0 0 0,0 1 0,0-2 0,0 2 0,0-2 0,0 0 0,0 1 0,-1-3 0,0 1 0,0-1 0,1-1 0,-2 2 0,2 0 0,-2 3 0,2-2 0,0 1 0,0 0 0,0 0 0,-1 0 0,1 0 0,-2-1 0,2 2 0,0 0 0,0-2 0,-1 3 0,0-4 0,0 4 0,1-3 0,0 0 0,0 2 0,-2-3 0,2 0 0,-2-1 0,2 0 0,0-3 0,0 4 0,-1-1 0,1 1 0,-2 2 0,2-2 0,0 3 0,-1-5 0,0 3 0,0-3 0,1 1 0,0 1 0,-2-2 0,2 2 0,-1-3 0,1 3 0,0-4 0,0 3 0,0-1 0,0 5 0,0-3 0,0 2 0,1-2 0,-1 2 0,2-2 0,-1 4 0,-1-5 0,3 3 0,-1-4 0,1 3 0,0 0 0,1 2 0,-3-2 0,4 1 0,-3 0 0,1 0 0,1 1 0,-2 0 0,6-1 0,1 1 0,3 0 0,2-1 0,-1 3 0,-3-2 0,-1 2 0,-1-2 0,3 3 0,0-1 0,1 1 0,-2 0 0,-2-2 0,3 2 0,-1-2 0,1 2 0,-3-1 0,-1 0 0,-1 0 0,5 1 0,2 0 0,63 7 0,-32-3 0,40 6 0,-57-7 0,-12 2 0,-9-5 0,-3 6 0,0-2 0,2 7 0,0-2 0,0 4 0,1 3 0,-1 4 0,0 3 0,1 5 0,-4 1 0,2 0 0,-3 0 0,0-6 0,0 0 0,1-5 0,-2 4 0,2-1 0,-2 2 0,0 3 0,0-1 0,0-3 0,1 8 0,0-8 0,1 4 0,-2-1 0,1-1 0,0-3 0,2 1 0,-3-5 0,2 0 0,-1 1 0,-1 0 0,2-1 0,-2-1 0,1-3 0,0-2 0,0 0 0,-1 0 0,0-1 0,1-1 0,0 2 0,0-1 0,-1 2 0,0 3 0,0-1 0,2 6 0,-2 2 0,2 1 0,-1-2 0,0-5 0,0-5 0,-1-1 0,0-3 0,2 0 0,-2 1 0,3 0 0,-3-2 0,1 3 0,1 1 0,-2 0 0,2 1 0,-1-2 0,1 2 0,1 2 0,-1 0 0,-1-2 0,1-1 0,-2-4 0,1 0 0,-1 1 0,0 1 0,2 4 0,0 9 0,2 3 0,-1 7 0,1-7 0,0-2 0,-1-7 0,0-3 0,0-1 0,-1-5 0,-1 0 0,2-4 0,-1 0 0,4-2 0,-1 0 0,2 0 0,-2 0 0,-1 1 0,-1-1 0,2 2 0,0-2 0,1 0 0,1-2 0,2 2 0,-2-2 0,3 2 0,-1-1 0,-1 1 0,-2-2 0,0-1 0,2-2 0,2-6 0,2-9 0,-3-6-6784,-3-8 6784,-22 4 0,-22-4 0,13 19 0,-9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0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24575,'-8'3'0,"-2"4"0,-2-1 0,-2 3 0,0 2 0,3-1 0,0 1 0,2-3 0,1 1 0,2-2 0,-2 2 0,0 1 0,-1 1 0,0 2 0,2-2 0,-2 1 0,1 1 0,-2 3 0,0 1 0,0 2 0,2-1 0,0 2 0,0 3 0,2-2 0,0 1 0,-1 1 0,3 0 0,-1 0 0,1 2 0,2-1 0,-1-1 0,3-1 0,-4 1 0,4-4 0,-2 3 0,2-4 0,0 0 0,0 0 0,0 0 0,0-2 0,2 3 0,-2 5 0,3-5 0,-1 9 0,3-10 0,-1 3 0,1 1 0,1-3 0,-2 0 0,4-3 0,-3 0 0,2-2 0,2 3 0,2-2 0,-3 0 0,5-1 0,-6-3 0,1-3 0,-5-1 0,-3-6 0,-1-1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0:5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24575,'-1'9'0,"-3"1"0,1 0 0,-1 1 0,1 2 0,3-3 0,-3-1 0,3 2 0,-3-1 0,2 1 0,-2 1 0,2-2 0,-1 0 0,0-3 0,2 1 0,-1-1 0,1 2 0,-2 1 0,1 1 0,-1 2 0,-2 3 0,3-3 0,-2 3 0,1-2 0,-2-2 0,3 3 0,-2-3 0,1 2 0,0 2 0,-1-1 0,1 1 0,0 0 0,-1-2 0,3 2 0,-3 0 0,3-2 0,-3-1 0,2 0 0,0-2 0,1-1 0,0 2 0,0-1 0,0 2 0,0 4 0,0 0 0,0 1 0,0 0 0,0-3 0,0-3 0,0 1 0,0-5 0,0 1 0,0-1 0,1 0 0,0 0 0,0 2 0,-1-2 0,2 3 0,-2-3 0,3 4 0,-3-5 0,3 2 0,-3-2 0,3-1 0,-1 2 0,0-1 0,0-1 0,-1-1 0,2-2 0,-3 0 0,3 0 0,-1 0 0,1-1 0,0 2 0,0-2 0,0 2 0,0-2 0,1 0 0,-1 1 0,1-1 0,0-1 0,1-1 0,1 0 0,-1 0 0,4 0 0,-1 2 0,2-2 0,-1 2 0,1-2 0,1 0 0,-4-2 0,2 2 0,-16-6 0,0-8 0,-33-23 0,25 17 0,-15-10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0:5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24575,'25'4'0,"-5"-1"0,1 0 0,-8 1 0,-5-3 0,-2 1 0,-3-2 0,0 0 0,0 0 0,11 1 0,4 0 0,14 2 0,-14-1 0,-1 0 0,-17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0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24575,'10'8'0,"-1"1"0,5 5 0,-2 1 0,4 3 0,2 1 0,-3 4 0,2-4 0,-3 0 0,-6-4 0,3-4 0,-3 4 0,0-3 0,0 2 0,-2 0 0,0 1 0,1 1 0,-1 0 0,-1 1 0,0 2 0,-2 3 0,1 4 0,0-2 0,-1 1 0,-1-5 0,1-2 0,-3 0 0,2-4 0,-2-2 0,0 0 0,0-2 0,0 1 0,0 1 0,0 1 0,0 0 0,0 3 0,0-2 0,-2 0 0,2 2 0,-3-1 0,2-2 0,-1 2 0,0-6 0,0 1 0,-1-3 0,1-1 0,0 0 0,-1 1 0,3 0 0,-3 0 0,1 4 0,-1-3 0,0 3 0,-1-1 0,2-2 0,-1 0 0,2-1 0,-4 2 0,0 0 0,0 2 0,-1-1 0,2-1 0,-1-1 0,2-1 0,0-1 0,-1 2 0,1 0 0,0 0 0,-1-2 0,3-1 0,-1 0 0,1-3 0,0 2 0,0-4 0,1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0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24575,'30'0'0,"16"0"0,7 1 0,4 1 0,42 1-4916,-42-1 1,-2-1 3425,23 2 4308,-32-3-2818,-12 0 0,-20 0 0,-13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0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24575,'20'0'0,"2"2"0,9-2 0,-2 4 0,6-4 0,-6 2 0,4-2 0,0 2 0,2-2 0,2 2 0,-2-2 0,-8 0 0,-1 0 0,-13 1 0,1 0 0,6 0 0,5-1 0,-1 0 0,-4 0 0,-11-1 0,7-7 0,-10 5 0,8-4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0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24575,'0'20'0,"0"26"0,0 3 0,2 38 0,-1-28 0,3 9 0,-4-30 0,4 2 0,-2-5 0,2-3 0,0 2 0,0-3 0,0-3 0,0 7 0,1-5 0,3 7 0,3 6 0,4 1 0,-1-2 0,-1 0 0,-2-10 0,-3-3 0,-1-8 0,1-6 0,-3 0 0,3 0 0,-3 1 0,1-2 0,-2-3 0,0 0 0,-1-1 0,-1-3 0,0-1 0,-1-5 0,2-3 0,10-10 0,8-9 0,16-16 0,10-5 0,-4-5 0,6-3 0,-14 6 0,0 1 0,-6 4 0,-6 5 0,-7 6 0,0 0 0,-6 7 0,-1 0 0,-1 1 0,-2 0 0,3-1 0,-1-10 0,3 1 0,-1-5 0,2-4 0,1 3 0,-3 1 0,0-1 0,-2 1 0,1-4 0,-3-4 0,2 8 0,-5 3 0,2 8 0,-4 8 0,1 3 0,0 2 0,-2 3 0,0 1 0,0 3 0,0 0 0,-13-5 0,1 5 0,-3-4 0,7 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1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24575,'5'9'0,"2"4"0,0 4 0,3-1 0,-1 4 0,-3-8 0,-3 2 0,0-2 0,-3 1 0,2 2 0,-2 0 0,1-2 0,0 2 0,0-3 0,-1 1 0,0-2 0,0 2 0,0-1 0,0-1 0,0 1 0,0-4 0,0 0 0,0 1 0,0 1 0,0-1 0,0 2 0,0-1 0,1 1 0,0-3 0,0 2 0,-1-4 0,0-1 0,0 1 0,0-3 0,0 2 0,0-2 0,0 0 0,0 1 0,0-1 0,2 1 0,-2 1 0,1 0 0,-1 0 0,0-2 0,0 0 0,0 0 0,0 1 0,0 0 0,0 3 0,0 8 0,0-2 0,0 7 0,0-9 0,0-1 0,0-7 0,2-11 0,0-2 0,1-6 0,0 4 0,0 0 0,0 2 0,0 0 0,1-1 0,-1 2 0,-1 0 0,0-3 0,0 3 0,0-3 0,1 2 0,-1-3 0,-1 5 0,2-5 0,-1 5 0,0-3 0,-1 1 0,0 0 0,1 2 0,0 0 0,1 2 0,-1-1 0,-1-1 0,1 2 0,-1-1 0,0 2 0,0 1 0,0 0 0,0-2 0,2-1 0,-3 2 0,3-3 0,-3 3 0,3 0 0,-3-1 0,2 1 0,-2 0 0,0-1 0,1 2 0,-1-2 0,2 1 0,-2-2 0,0 2 0,0-1 0,0 3 0,0-4 0,0 2 0,1-3 0,0 2 0,0-2 0,0 0 0,0 1 0,2-1 0,-3 2 0,3 1 0,-3-2 0,3 2 0,-1-1 0,0 1 0,-1 0 0,0 2 0,0-2 0,2 1 0,-2-2 0,1 3 0,2-6 0,-2 3 0,2-2 0,0 2 0,-2 1 0,3-2 0,-1 1 0,0-1 0,0 2 0,-1-1 0,1 1 0,-1-2 0,1 1 0,0 1 0,2-1 0,-3 2 0,3-2 0,-2 2 0,1 0 0,-2 2 0,1-3 0,0 5 0,3-5 0,-3 3 0,4-1 0,-5 1 0,2 1 0,-1-1 0,1 2 0,2-1 0,2 1 0,-1 0 0,2 0 0,-4 0 0,3 0 0,1 1 0,2 1 0,-3 0 0,1 0 0,-4 0 0,2 1 0,-2 0 0,-3-1 0,2 1 0,0 2 0,2 3 0,3 3 0,7 4 0,-1 1 0,-1-1 0,-3-3 0,-6-2 0,-1-1 0,0 0 0,-2-2 0,0-1 0,-1-1 0,1 0 0,-3 2 0,3 0 0,-1 1 0,-1 4 0,4 0 0,-5 2 0,6 2 0,-5 0 0,4-1 0,-2 4 0,1-4 0,-1 1 0,1 0 0,-1-2 0,-1-1 0,0 1 0,0-4 0,0 0 0,-1-1 0,-1-1 0,2 3 0,0 0 0,-1 3 0,1-1 0,-1 3 0,1-2 0,0 1 0,0 0 0,-1-1 0,2-2 0,-3-1 0,1-1 0,-1-2 0,0 0 0,2-1 0,-2 0 0,2 1 0,-1 0 0,-1-2 0,3 2 0,-2-1 0,0-1 0,-1 2 0,0-2 0,0 2 0,0-1 0,0-1 0,0 0 0,0 1 0,0-1 0,0-1 0,0 1 0,0-1 0,0 1 0,1 1 0,0-1 0,0 2 0,-1-3 0,0 2 0,0-3 0,0 1 0,0-1 0,0 0 0,0 2 0,0-3 0,0 2 0,0-2 0,2 2 0,-2 0 0,1 0 0,-1 1 0,0-2 0,0 3 0,0-2 0,0-1 0,0 0 0,0-1 0,0 0 0,0 0 0,0 2 0,2-2 0,-2 2 0,2-2 0,-2 2 0,0 0 0,0-1 0,0 2 0,0-2 0,0 1 0,0-1 0,0 1 0,0 0 0,0 0 0,0-2 0,0 0 0,0 0 0,0 0 0,0 1 0,0 0 0,0 0 0,0 0 0,0-1 0,0 1 0,0 0 0,0 1 0,1 3 0,-1-3 0,2 3 0,-2-3 0,0 0 0,1-1 0,-1 1 0,2 0 0,-1 0 0,0 1 0,0-3 0,-1 3 0,0-2 0,0 0 0,0 0 0,1 0 0,0 0 0,2 2 0,-3-1 0,1 0 0,-1-1 0,0-1 0,0 1 0,0-1 0,2-2 0,-2 2 0,3 2 0,-1 2 0,1 1 0,0-1 0,-1-2 0,1 0 0,-3-2 0,1 0 0,1 1 0,-2-1 0,2 0 0,-1-1 0,-1 1 0,2-2 0,-1 2 0,0 1 0,3-3 0,-2 2 0,1-1 0,0 0 0,-3 1 0,3-3 0,-1 3 0,1-10 0,2-7 0,-1-11 0,0 7 0,-2 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1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72 24575,'2'6'0,"-1"0"0,-2 1 0,1-1 0,-3 2 0,2 1 0,0 1 0,1-2 0,0 0 0,0-3 0,0 0 0,0 1 0,0 0 0,0 2 0,0 3 0,0-2 0,0 1 0,0-3 0,0 4 0,0-4 0,0 3 0,0-3 0,0 1 0,1 0 0,1 0 0,1 3 0,0-3 0,0 1 0,1-4 0,-1 0 0,-1-2 0,-1 0 0,0 0 0,0 1 0,2-1 0,-2-1 0,1 0 0,1 0 0,-1 1 0,1 2 0,0-2 0,2 2 0,-2-2 0,2 0 0,-2 1 0,2 0 0,-2-2 0,0 3 0,0-5 0,0 1 0,2-1 0,2 2 0,0-2 0,2 1 0,1-1 0,2 0 0,1 2 0,-1-2 0,-2 2 0,-2-2 0,-2 0 0,2-2 0,0-1 0,8-2 0,-4-2 0,4 2 0,-2-1 0,-1 1 0,1-3 0,-3 0 0,2-2 0,-3 0 0,1-1 0,-2 0 0,-1 1 0,-1-1 0,-1 3 0,-3 0 0,2 0 0,-2 0 0,-1 2 0,1-1 0,-3 0 0,1 0 0,-1-2 0,0 1 0,0-2 0,0-1 0,0 1 0,0 0 0,0 1 0,0 2 0,0 1 0,0 0 0,-1 1 0,1-2 0,-2 2 0,2 0 0,0 1 0,-1 0 0,0-1 0,0 2 0,-1-2 0,2 2 0,-3-2 0,3 1 0,-3 0 0,1 0 0,-1-1 0,1 2 0,-1 1 0,1-1 0,0 1 0,-1 1 0,3-2 0,-3 1 0,1-1 0,-3-1 0,0 1 0,-1 1 0,2-1 0,0 3 0,2-2 0,-4 1 0,0-1 0,-2 0 0,2 1 0,2-1 0,-1 2 0,1-2 0,-4 2 0,1 0 0,-2-1 0,2 1 0,1-2 0,1 2 0,0 0 0,2 0 0,-4 0 0,4 0 0,-2 0 0,2 2 0,-2-2 0,0 3 0,-2-3 0,2 1 0,1 1 0,0-2 0,0 2 0,0-1 0,-2-1 0,1 3 0,0-2 0,-1 0 0,2 0 0,-2 0 0,1 3 0,-2-2 0,1 1 0,1 0 0,0-1 0,2 0 0,1 2 0,-1-3 0,2 3 0,-2-2 0,3 1 0,-1 0 0,-1-1 0,2 1 0,-3-2 0,1 1 0,0 2 0,-1-2 0,3 3 0,-3-2 0,1 0 0,-1 2 0,1 0 0,-1 1 0,1-1 0,0 1 0,1-2 0,-1 0 0,3-2 0,10 0 0,12-2 0,-6 0 0,2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1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1138 1 24575,'-9'7'0,"-1"2"0,-5 4 0,-1-1 0,2 4 0,-1 1 0,2 1 0,1 1 0,0-2 0,2-1 0,2-3 0,-1 3 0,0-3 0,1 2 0,-4 2 0,1 3 0,0-1 0,-3 5 0,2-1 0,-3-1 0,0 2 0,-2 1 0,1-2 0,-6 10 0,1-4 0,0-2 0,1 3 0,5-10 0,2 0 0,0-1 0,3-3 0,-3 0 0,-2 6 0,-1-3 0,-1 3 0,-2 2 0,2-1 0,-1 2 0,0 0 0,3-6 0,1-1 0,3-2 0,1-3 0,0 1 0,2-3 0,-1 2 0,2-2 0,-1 2 0,1 1 0,0-1 0,0 1 0,-3-1 0,4-1 0,-4 1 0,3 0 0,-1-1 0,1 3 0,-3-1 0,0 1 0,-4 4 0,2-4 0,-1 4 0,0-2 0,2-3 0,1 1 0,-1-4 0,3 0 0,1-3 0,-1 1 0,3-2 0,0 1 0,-1 1 0,-1-1 0,1 3 0,-4-1 0,3-1 0,0 1 0,0-1 0,-1 1 0,0-1 0,-2 1 0,2 0 0,0-1 0,2-1 0,-1 1 0,1-2 0,-1 1 0,-1 0 0,3-3 0,-4 2 0,5-2 0,-2-1 0,2 0 0,3-2 0,-2 0 0,1 0 0,-2 0 0,1 3 0,0-2 0,0 3 0,1-2 0,0 1 0,-1-2 0,1 0 0,-3 1 0,1 1 0,0 2 0,-3 2 0,3-2 0,-4 2 0,6-4 0,-3 1 0,4-2 0,-3 0 0,2-1 0,0 1 0,0 0 0,-2-2 0,1 3 0,1-4 0,1 3 0,-1-3 0,2 2 0,-3-1 0,3 1 0,-3 0 0,1 2 0,-1-2 0,-1 3 0,1-2 0,0 2 0,1-3 0,-1 2 0,2-2 0,0 0 0,0 2 0,-1 0 0,-2 0 0,3 0 0,-2-2 0,2 0 0,-2 0 0,3 0 0,-2-12 0,2 4 0,0-7 0,0 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2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24575,'-9'3'0,"-15"1"0,11 1 0,-23 6 0,21-5 0,-10 4 0,12-2 0,0 0 0,1 3 0,0-1 0,2 1 0,3-1 0,0-2 0,2 0 0,0-1 0,1 3 0,0-2 0,-1 8 0,0-4 0,2 5 0,-5-1 0,2 5 0,0-4 0,0 7 0,3-7 0,-2 4 0,1-7 0,1 0 0,0-1 0,1 0 0,-1 1 0,0-1 0,-1 4 0,2-3 0,-1 2 0,3-3 0,-1-1 0,-1 0 0,2 0 0,-2-1 0,1-1 0,0 4 0,0-3 0,1 4 0,0 0 0,-2 2 0,2-3 0,-1 4 0,1-4 0,0 1 0,0-1 0,0 0 0,0-2 0,0 2 0,0-5 0,0 2 0,0-2 0,0 0 0,0-3 0,0 2 0,0 0 0,0-1 0,0 2 0,0-1 0,0 0 0,0 3 0,0-1 0,1 2 0,-1 2 0,3 1 0,-3-1 0,3 2 0,-1-3 0,0 0 0,-1-2 0,1 0 0,-1-3 0,1 3 0,1-3 0,-3 0 0,3 1 0,-1 1 0,0 0 0,2 1 0,-2 0 0,4-3 0,-2 3 0,-1-5 0,0 2 0,-2-2 0,4 4 0,0-2 0,1 3 0,1 0 0,-2-1 0,1 2 0,0 0 0,1-1 0,-1 0 0,-3-4 0,6-3 0,9-4 0,18-7 0,-13 4 0,2-4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2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24575,'-3'15'0,"1"2"0,1 2 0,1 4 0,0 3 0,0 3 0,0 0 0,0-3 0,0 2 0,0-5 0,0-3 0,0 2 0,0-7 0,0 3 0,-2 2 0,2 1 0,-2 3 0,2 1 0,0-6 0,-2 0 0,2-5 0,-1-3 0,1 0 0,0 0 0,-2 0 0,2 2 0,-2 3 0,2 1 0,0 1 0,0 1 0,0 2 0,-1 0 0,0 4 0,0 3 0,-1 5 0,2 9 0,-2 0 0,2-2 0,-2 0 0,1-8 0,0-4 0,1-7 0,0-8 0,0-9 0,-2-21 0,1 9 0,-1-11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2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8191,'50'-4'0,"-9"1"5063,9 1-5063,24 0 0,4 2 0,-23-2 0,1 1 0,35 1 2818,3 0-2818,-26 0 429,-23 0 1,-24 0 0,-17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24575,'2'11'0,"-1"0"0,-2 3 0,0 0 0,0 4 0,-1 3 0,2 2 0,-3 0 0,2-2 0,0-3 0,1-4 0,0 0 0,0-1 0,0 0 0,0 1 0,0 1 0,0-1 0,0 3 0,0-3 0,0 2 0,0-3 0,0 1 0,0-1 0,0 4 0,0 0 0,0 1 0,0 4 0,0 0 0,0-1 0,0 1 0,0-1 0,0-4 0,0 2 0,0-8 0,0-3 0,0 1 0,0-4 0,0 5 0,1-4 0,0 1 0,0-1 0,-1-3 0,0 2 0,17-7 0,-13 2 0,12-3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3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24575,'0'10'0,"-2"15"0,-1 1 0,-4 10 0,3-5 0,-3-5 0,1 3 0,0-6 0,1-2 0,1-4 0,1 1 0,-2-2 0,1 7 0,-2-2 0,0 2 0,-3 2 0,1 4 0,-2-5 0,0 9 0,-1-9 0,0 0 0,-2-1 0,4-6 0,-1 2 0,2-4 0,1 3 0,-1-3 0,2 4 0,-5-1 0,5-1 0,-5 3 0,4-5 0,-1 3 0,-2-2 0,-1 5 0,1-2 0,-5 5 0,4-1 0,-1-1 0,1-2 0,3-5 0,0-2 0,3-5 0,1-1 0,2-2 0,1 0 0,0-2 0,-1 2 0,0-2 0,-1 3 0,0 1 0,-1-2 0,1 1 0,1-1 0,-1 0 0,2 2 0,-4 1 0,0 2 0,0 0 0,0-2 0,2-1 0,1-7 0,5-6 0,3-6 0,0 4 0,0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24575,'49'-3'0,"29"1"0,18 2 0,0 0 0,-12 0 0,-49 0 0,-16 0 0,-17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3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24575,'4'3'0,"-2"4"0,-3 3 0,-3 5 0,1 0 0,-1 2 0,2-3 0,1-1 0,-2-1 0,3 0 0,-3-1 0,3-2 0,-2-1 0,1 3 0,0-3 0,-2 6 0,1-2 0,1 3 0,-2-2 0,1 5 0,-2-5 0,1 3 0,1-3 0,-1-2 0,3 0 0,-3 0 0,3-1 0,-3 2 0,2 0 0,0-1 0,-1 1 0,2 0 0,-3 0 0,1 0 0,0 0 0,-1-1 0,3-1 0,-3 1 0,3-4 0,-3 2 0,2-1 0,-1 3 0,1 0 0,0 2 0,-1-2 0,2 2 0,-3-4 0,3 1 0,-2-1 0,2-1 0,0 2 0,-1 1 0,0 0 0,0 2 0,-1 3 0,2 3 0,-2 0 0,2 0 0,0-9 0,0-3 0,14-5 0,1 1 0,11-3 0,-9 3 0,-5-2 0,-1 0 0,-2-1 0,2-1 0,-5 0 0,1 0 0,3-2 0,7 1 0,0-5 0,-1 3 0,-8 1 0,-5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2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24575,'4'13'0,"-3"7"0,-3 0 0,-1 4 0,-1-7 0,1-1 0,1-1 0,-1-1 0,3-1 0,-3-1 0,1 4 0,-2 4 0,1-2 0,-1 5 0,1-3 0,-1 1 0,1 4 0,-1 1 0,0 0 0,0 8 0,2-7 0,0 0 0,2-10 0,0-6 0,0-4 0,0-1 0,0-3 0,0 2 0,0-2 0,0 1 0,0 3 0,0 0 0,0-1 0,0 0 0,1-3 0,3 1 0,9-3 0,12 1 0,13 0 0,6 1 0,5-1 0,-13-1 0,-5 0 0,-14 0 0,-8-2 0,-2 1 0,-1-2 0,-3 2 0,0-1 0,0-7 0,-3 1 0,2-9 0,-2 1 0,0-6 0,0 2 0,0-3 0,-3 6 0,2 5 0,-2 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4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390 156 24575,'-1'-6'0,"-1"0"0,2 1 0,-1-4 0,-1-1 0,0-2 0,-1 1 0,1 2 0,0 2 0,1-1 0,1 5 0,-2-2 0,2 2 0,-1-1 0,-1 2 0,0-2 0,-2-1 0,-3-3 0,-3-2 0,0 0 0,-1 2 0,4 3 0,1 1 0,3 4 0,-2-2 0,-14 4 0,-2 0 0,-8 2 0,7-2 0,10-1 0,4-1 0,4 2 0,-3-2 0,3 3 0,-1-3 0,0 2 0,-1 1 0,-1-1 0,0 2 0,-1 1 0,1 0 0,-1 3 0,3 0 0,1 0 0,2 0 0,0-3 0,1 1 0,0-2 0,0 3 0,1-1 0,0 1 0,0 0 0,0 0 0,-1 2 0,0-1 0,0 2 0,1-1 0,0 1 0,1-2 0,-1 0 0,3-2 0,-2-1 0,0 0 0,0-2 0,0 0 0,2 0 0,-2-1 0,3 1 0,-1-1 0,1 2 0,0 0 0,1-1 0,-2 0 0,0-3 0,1 2 0,3-1 0,0-1 0,0 3 0,0-2 0,-2 0 0,-1 0 0,1 0 0,-2 0 0,3-1 0,-1 0 0,3 2 0,2-1 0,-1 1 0,0 1 0,-2-3 0,-3 3 0,2-1 0,-3 0 0,2 2 0,-2-3 0,0 3 0,0-2 0,-1 1 0,2 1 0,-2 0 0,3 2 0,-3-3 0,1 2 0,-2-2 0,1 2 0,0-2 0,-2 2 0,0-2 0,1 0 0,-1 0 0,2 2 0,-2 0 0,0 1 0,0 1 0,0-1 0,0 0 0,0-1 0,0 0 0,0-2 0,0 0 0,0 1 0,0-1 0,0 0 0,0 0 0,-2-1 0,2 1 0,-2-2 0,1 1 0,1 1 0,-2-1 0,1 1 0,-1 0 0,0 0 0,-1-1 0,1 2 0,-1-3 0,1 3 0,-1-3 0,1 1 0,-1-1 0,0 2 0,-1-3 0,1 1 0,0 1 0,-2-2 0,0 3 0,-2-3 0,2 3 0,-1-2 0,1 0 0,0-1 0,0 0 0,2 0 0,0 0 0,-1 0 0,1 0 0,-2 1 0,0 0 0,-1 0 0,-2-1 0,1 0 0,1 0 0,1 0 0,2 2 0,-1-2 0,1 1 0,-2-1 0,-6 0 0,0 2 0,-5-2 0,8 1 0,0-1 0,5 0 0,-1 0 0,0 0 0,-3 0 0,0 2 0,1-2 0,0 2 0,-1-8 0,-1-1 0,-3-6 0,-1 0 0,4 4 0,2 0 0,6 4 0,0 2 0,1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4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24575,'18'20'0,"4"6"0,4 4 0,2 2 0,-3 2 0,-2-5 0,-2 0 0,-2-2 0,-4-5 0,2 3 0,1 5 0,-2-2 0,2 5 0,-1 1 0,-1 2 0,-1-1 0,-3 0 0,1-6 0,-6-8 0,4 2 0,-7-4 0,4-4 0,-4 4 0,0-6 0,-1 5 0,1-2 0,-1 2 0,0-3 0,0 2 0,-1 2 0,1-2 0,-1 8 0,1-1 0,1 2 0,0 2 0,-2-2 0,1-4 0,-3-2 0,2-6 0,-2 1 0,0-3 0,0 1 0,0 0 0,0-2 0,0 1 0,0-3 0,0 2 0,0-3 0,0 1 0,0 4 0,0 0 0,0 1 0,0 0 0,0-1 0,0 0 0,-2-2 0,2 0 0,-3-2 0,3 1 0,-3 0 0,1-2 0,-1 2 0,-1-1 0,2 0 0,0-1 0,0-2 0,-2 1 0,1 1 0,0 1 0,-2 1 0,0 4 0,-2-3 0,1 4 0,-3-3 0,-1 1 0,0-2 0,-1 0 0,3 0 0,1-2 0,1-2 0,2-1 0,1-3 0,1 1 0,-1-4 0,3 3 0,-3-3 0,1 3 0,-4 0 0,-4 2 0,1 0 0,-3 0 0,5-1 0,1-1 0,3 1 0,0-4 0,2-1 0,1-7 0,4-11 0,2-8 0,-1 8 0,-2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1:4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37 24575,'-4'-6'0,"1"3"0,0 0 0,-4 1 0,2-2 0,-1 1 0,2-1 0,0 2 0,0 0 0,-1-1 0,1 3 0,0-1 0,1 1 0,-3 0 0,-1-2 0,-1 2 0,-6-2 0,2 2 0,-5 0 0,6 0 0,1 0 0,4 0 0,-1 0 0,1 0 0,1 0 0,0 0 0,0 0 0,0 0 0,-1 2 0,1-2 0,-1 2 0,1-1 0,-1-1 0,-1 3 0,2-1 0,-5 0 0,3 2 0,-1-1 0,2 7 0,-1-2 0,1 2 0,0 0 0,-1-1 0,2 3 0,0-2 0,2 2 0,0-2 0,-1 6 0,1-3 0,1 2 0,-1-1 0,3-3 0,-2-1 0,2 2 0,0-5 0,0 2 0,0-2 0,0-2 0,0 1 0,0 0 0,0 2 0,2 0 0,-2 2 0,4-2 0,-3 0 0,3 1 0,-1-2 0,1 1 0,1-2 0,-1 0 0,1 1 0,1 0 0,-1 0 0,1 2 0,-1-2 0,4 1 0,-1-2 0,2 0 0,-3 1 0,1-2 0,-2-1 0,-1 0 0,0-3 0,2 1 0,1-2 0,5 1 0,0 1 0,-5 0 0,0-1 0,-4-1 0,1 0 0,2 0 0,-2 0 0,1 0 0,-1 0 0,2-1 0,1 0 0,3-2 0,-1 3 0,-2-2 0,0 1 0,-5-1 0,6 0 0,-2-1 0,6 2 0,-5-3 0,0 2 0,-5 1 0,-1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2:07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 16383,'69'-3'0,"-1"1"0,-17 2 0,-3 0 0,7 0 0,-18 0 0,-5 0 0,-18 0 0,-4 0 0,11 3 0,1 0 0,9 2 0,-1-1 0,-6-1 0,2 1 0,1-2 0,2 1 0,6-2 0,6 2 0,-6 0 0,-8-1 0,-7 0 0,-11-2 0,11 1 0,-5-1 0,10 3 0,1-2 0,6 2 0,9 0 0,2 1 0,-4 0 0,-10-2 0,-11 2 0,-7-4 0,9 3 0,31 3 0,13 4 0,8-1 0,-24 0 0,-26-7 0,-12 0 0,4-2 0,11 1 0,27 0 0,29 6 0,1-3 0,3 6 0,-43-6 0,-17 0 0,-22-4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2:13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16383,'47'2'0,"-4"0"0,-21-1 0,-5 0 0,-4 0 0,12-1 0,1 0 0,8 0 0,-7 0 0,-14 0 0,8 2 0,-7-2 0,1 1 0,4-1 0,-9 2 0,11-2 0,-5 3 0,0-3 0,1 2 0,-5-2 0,6 1 0,1-1 0,7 4 0,3-2 0,10 2 0,0 0 0,-7-1 0,-9-2 0,-17-1 0,-5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2:21.9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 16383,'76'-4'0,"-7"2"0,-34 0 0,-6 2 0,-14 0 0,8 0 0,4 0 0,11 0 0,2 0 0,-8 0 0,-10 0 0,-9 0 0,-7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4:5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24575,'13'0'0,"12"2"0,-2 0 0,5 2 0,-11-2 0,-6 6 0,-3 0 0,0 5 0,0 0 0,-1 0 0,-1 3 0,-2 0 0,1-1 0,-1-1 0,0-1 0,-2-1 0,-1 1 0,1-2 0,-2 2 0,2-2 0,-2 3 0,0 1 0,0-1 0,0 4 0,0-4 0,0 4 0,0 0 0,0-2 0,1 4 0,-1 0 0,2-1 0,-2 6 0,0-4 0,0 1 0,0 0 0,0-6 0,-2 4 0,2-4 0,-3 2 0,3-4 0,-2 1 0,2-4 0,0-3 0,0-2 0,0-3 0,0 0 0,0 1 0,0-1 0,0 0 0,0 1 0,0 1 0,0 2 0,0 2 0,0 1 0,0 4 0,0 5 0,0 5 0,0 2 0,0 0 0,0-6 0,0-12 0,0-4 0,0-14 0,0 0 0,0-5 0,0-13 0,0 8 0,2-17 0,-2 11 0,2-1 0,-2 2 0,0 7 0,-1 1 0,0 4 0,0 4 0,1 2 0,0 1 0,0 2 0,0 0 0,0-1 0,0-1 0,0-1 0,0-3 0,0 2 0,0-2 0,1-1 0,0-1 0,0 0 0,-1-2 0,0 2 0,0 2 0,1 1 0,1 0 0,0 0 0,2-3 0,-2 0 0,3-2 0,-2 1 0,0-1 0,0 1 0,1 0 0,-1 0 0,0 0 0,0 2 0,-1 0 0,1 2 0,-2 1 0,1 1 0,1 1 0,-3-3 0,2 4 0,-1-3 0,0 1 0,0 2 0,-1-1 0,0 2 0,0-2 0,0 3 0,0-3 0,0-1 0,1 2 0,0-4 0,0 2 0,-1-1 0,0-3 0,2 1 0,-2 0 0,3-2 0,-1 0 0,1 0 0,0-1 0,0 3 0,0 1 0,0 2 0,2 2 0,-1 0 0,2 0 0,0 0 0,1 1 0,0 0 0,-2 2 0,1-1 0,-1 3 0,0-3 0,0 2 0,-1 0 0,0 1 0,2-2 0,-1 2 0,4-3 0,0 3 0,2-2 0,-3 1 0,-1 0 0,1-2 0,-1 3 0,-1-1 0,-1 1 0,-2 0 0,0 0 0,3 0 0,2 0 0,5 0 0,11 0 0,-4-2 0,6 2 0,-8-2 0,-6 2 0,-2 0 0,-6 2 0,6 1 0,6 4 0,44 8 0,-27-5 0,20 1 0,-44-5 0,-6-4 0,0 4 0,-1-1 0,1 3 0,-1 3 0,1 4 0,2 8 0,3 9 0,1-2 0,-1 6 0,-3-12 0,-1 1 0,-2-5 0,-1 0 0,-1 0 0,0 3 0,0 3 0,0-3 0,0 5 0,0-5 0,0 3 0,0 0 0,0 2 0,0 2 0,0 4 0,2 3 0,-2-4 0,6 6 0,-3-7 0,3 3 0,-2 2 0,1-4 0,0-2 0,0 3 0,-1-7 0,0 0 0,-1-3 0,1-2 0,-1 1 0,1 0 0,-2-1 0,1-1 0,-1 4 0,0-2 0,1 0 0,-1 8 0,1-4 0,2 10 0,0-2 0,0 0 0,0-8 0,-1-2 0,-1-10 0,0-2 0,-1-4 0,1-4 0,-3-1 0,2 0 0,-2-1 0,0 0 0,1 0 0,0 0 0,1 0 0,-1 1 0,2 0 0,-2 1 0,4 2 0,0-1 0,1 2 0,2-2 0,-1 5 0,0-3 0,1 2 0,-1-1 0,1-2 0,-2 1 0,-1-3 0,-2-1 0,-1-1 0,-1-1 0,1 1 0,4-1 0,1 1 0,5-1 0,3 2 0,8-1 0,-2 0 0,1 0 0,-7-3 0,-6 2 0,-2-2 0,-1 0 0,-3 0 0,2 0 0,-6-4 0,3-2 0,-5 1 0,5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4:5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24575,'-11'3'0,"-6"3"0,-1 3 0,-4 1 0,6-1 0,-2 1 0,2 2 0,-2 0 0,6 0 0,-4 2 0,5-1 0,-3 6 0,4 0 0,1 2 0,0 4 0,2 1 0,-1 3 0,0 3 0,1 2 0,2-7 0,3 9 0,-2-7 0,4 4 0,-2 6 0,2-4 0,0 8 0,2 3 0,0-2 0,1-5 0,1-1 0,-2-8 0,2 4 0,0-2 0,0 5 0,0-7 0,2 9 0,-1-12 0,3 7 0,0-8 0,-1-2 0,4 4 0,6 2 0,4 7 0,6 4 0,-6-5 0,-3-9 0,-9-9 0,-4-10 0,8-7 0,-11 0 0,10-3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0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24575,'-7'16'0,"-2"6"0,-1 4 0,-4 11 0,7 1 0,-3 3 0,3 7 0,0-3 0,1 2 0,1-4 0,1-6 0,0-2 0,-2 2 0,3 1 0,-4-6 0,4 7 0,0-9 0,-1-1 0,2-1 0,0-2 0,0 0 0,2 5 0,0-2 0,0-2 0,0 3 0,0-6 0,3 2 0,-2-1 0,4 1 0,-2-2 0,1 1 0,5 0 0,-4-6 0,6 4 0,-5-7 0,5-3 0,-1 0 0,5 0 0,2-2 0,5 5 0,-1-5 0,1-2 0,-9-2 0,-2-6 0,1-1 0,2 0 0,6-3 0,-3 2 0,-3 0 0,-1-1 0,1 0 0,0 1 0,0-2 0,-4 2 0,-2-3 0,-3-1 0,-1-3 0,-2-5 0,-1 7 0,-1-1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0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24575,'34'-2'0,"-10"0"0,18-2 0,-20 2 0,1 0 0,-5 0 0,-3 2 0,1-2 0,-4 2 0,-2 0 0,-2 0 0,-3 0 0,-1 0 0,1 0 0,4 0 0,1 0 0,14 0 0,3 2 0,-1-1 0,-6 0 0,-14-1 0,-5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4:34:2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24575,'5'3'0,"4"1"0,-1-1 0,6-1 0,5 1 0,0-2 0,1 2 0,-3-2 0,-7-1 0,1 0 0,-6 0 0,-1 0 0,-1 0 0,1 0 0,-1 0 0,4 0 0,10 0 0,6 0 0,6 0 0,-9 0 0,-9 0 0,-10 0 0,-4 0 0,1-4 0,0 3 0,2-4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0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24575,'14'9'0,"2"4"0,3 3 0,2 2 0,9 6 0,-5-1 0,5 1 0,-11-7 0,-2 0 0,-6-8 0,2 6 0,1-2 0,-1 2 0,0-1 0,-3 0 0,-2-4 0,1 4 0,1-1 0,0 2 0,1 3 0,4 6 0,-4-3 0,4 8 0,-4-3 0,0-3 0,0 5 0,-2-5 0,0 1 0,-2 1 0,0-2 0,-2-1 0,1 2 0,-3-2 0,-1 3 0,2 4 0,-2 3 0,0-3 0,0 8 0,0-5 0,-2-2 0,2 0 0,-2-7 0,-2-1 0,2-2 0,-3-2 0,3-2 0,-3 2 0,2-2 0,-2-3 0,3 2 0,-4-2 0,1 1 0,-3 2 0,1 0 0,-1-1 0,-2 3 0,-3-1 0,1 1 0,-6 4 0,-3 5 0,2-6 0,-4 6 0,6-7 0,1-5 0,3 0 0,5-10 0,1 0 0,3-4 0,1-1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24575,'58'-6'0,"8"-3"0,15 3 0,2 0 0,13 2 0,-47 4 0,14-2 0,16 2 0,-6 0 0,18 0 0,-65 2 0,-20-2 0,-17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0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24575,'23'-2'0,"24"2"0,22-2 0,-14 1 0,2 2 0,0-2 0,0 2 0,1 0 0,0 0 0,-1-1 0,-3 1 0,26 1 0,-24-2 0,-25-1 0,-25 0 0,-4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1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24575,'23'7'0,"-5"1"0,10 7 0,-6 6 0,0-5 0,1 7 0,-9-8 0,3 0 0,-5 4 0,1-4 0,-2 4 0,-1-1 0,-4-2 0,-1 2 0,1 0 0,-2 2 0,2-1 0,-2 6 0,3-1 0,-5 0 0,4 4 0,-4-3 0,1 2 0,1 7 0,0-2 0,-1 0 0,0 2 0,-2-5 0,0 0 0,-1 2 0,2-5 0,-2 0 0,2-1 0,-1-6 0,0 2 0,0-6 0,-1 0 0,0 1 0,0 0 0,2 2 0,-2-1 0,2 2 0,-2-4 0,0 3 0,0-3 0,0-2 0,0 1 0,0-5 0,0-1 0,0-7 0,0-1 0,0-8 0,1 0 0,-1-7 0,5-10 0,-5 5 0,5-12 0,-3 11 0,0 0 0,1 2 0,-3 2 0,3 1 0,-1 0 0,0 3 0,0-3 0,0 3 0,1-3 0,-1 4 0,1-1 0,-3 0 0,3 1 0,-1-3 0,1 3 0,-1-1 0,-1 1 0,1 0 0,-2-1 0,3 0 0,-3 2 0,2-2 0,-2 2 0,1-2 0,-1 3 0,2-1 0,-2 5 0,0-4 0,0 3 0,0 0 0,0 0 0,0 1 0,0-2 0,0 1 0,0-1 0,0 0 0,0 1 0,0-1 0,0 2 0,-2-1 0,2 1 0,-3-1 0,3 1 0,-2 1 0,2 0 0,0 2 0,0-1 0,0 1 0,0-2 0,0 2 0,0-2 0,-1 0 0,0 2 0,0-2 0,-1 2 0,2-2 0,-1 1 0,1-2 0,0 1 0,0 0 0,0-1 0,0 1 0,0-2 0,0 2 0,0-1 0,0 2 0,0-2 0,0 1 0,0-1 0,0-2 0,0 0 0,0-4 0,0 1 0,1 0 0,-1-1 0,2 1 0,-2 1 0,0-2 0,1 0 0,0 2 0,1 0 0,0 1 0,1 0 0,0-1 0,-1 0 0,1 2 0,-3 0 0,3 3 0,-2 1 0,1-1 0,0 0 0,3-2 0,0 1 0,3-1 0,-2 1 0,2 1 0,-2-1 0,1 3 0,-1-1 0,5 2 0,0-1 0,5 0 0,-1-1 0,-4 1 0,-2 1 0,-2-1 0,0 1 0,1-1 0,5 0 0,-3 1 0,4-1 0,-4 1 0,-2 0 0,-1 1 0,0 1 0,1 0 0,3-2 0,-3 2 0,1-3 0,-4 3 0,1-2 0,-1 2 0,3-1 0,2 0 0,-3 0 0,0 1 0,-2 0 0,4 0 0,4 0 0,8 2 0,30 4 0,-5 1 0,24 2 0,-28-1 0,-13-4 0,-17 5 0,-8 4 0,-1 2 0,0 4 0,0-1 0,0 3 0,1-1 0,1 8 0,-1-2 0,0 1 0,-1 1 0,-1-8 0,3 8 0,-2-4 0,2 0 0,-3 1 0,1-4 0,-2 0 0,2 2 0,-3-3 0,2-1 0,-2 9 0,0-4 0,0 3 0,1 3 0,2-4 0,-1 1 0,0 3 0,-1-3 0,0 4 0,1 1 0,-2 0 0,1 2 0,2-2 0,-1 3 0,0-6 0,-1 2 0,0-2 0,1-3 0,-2 2 0,0-5 0,0 1 0,0 1 0,0-2 0,0 0 0,1 2 0,0-4 0,0 2 0,-1-3 0,0-1 0,0 0 0,0 0 0,0-1 0,0-1 0,2 0 0,-2-3 0,1-2 0,2 4 0,1-3 0,1 5 0,2-2 0,-1-2 0,1-1 0,-2-5 0,0-2 0,-2-3 0,5 1 0,0 0 0,5 1 0,-2 2 0,-1-3 0,-3 3 0,-2-4 0,-1 2 0,-3-5 0,2-6 0,4-10 0,14-10 0,-10 10 0,5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1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24575,'-30'0'0,"8"1"0,1-1 0,12 2 0,3-1 0,2 0 0,-4 1 0,3 0 0,-4 3 0,-1 3 0,1 1 0,0 3 0,4 0 0,0 1 0,2 0 0,1 1 0,-1 0 0,1 1 0,0 5 0,1-1 0,1 2 0,0-2 0,0-3 0,0 2 0,0-3 0,0 0 0,0-2 0,1 0 0,0-3 0,2-3 0,-2 0 0,3 0 0,-1 0 0,-2 0 0,2-3 0,-1-1 0,1 0 0,3 2 0,1 0 0,6 4 0,-2-1 0,4 0 0,-5-4 0,-2-1 0,-4-1 0,-1 0 0,3-2 0,1 0 0,1 0 0,0 0 0,-3 0 0,2-2 0,1 2 0,0-2 0,0 1 0,-3 0 0,3 0 0,0 0 0,2 0 0,-2-2 0,0 3 0,-2-3 0,-1 3 0,1-3 0,-1 1 0,0-2 0,1 1 0,-3 0 0,2 0 0,0-2 0,-2 0 0,3-3 0,-4 1 0,4-2 0,-4 0 0,4-2 0,-2 0 0,0-2 0,1 0 0,-2-1 0,0 2 0,0 0 0,-2 2 0,0 3 0,0-2 0,0 4 0,0-2 0,-1 3 0,0 0 0,0 1 0,0 0 0,0-1 0,0 1 0,0 0 0,-1-3 0,-1-1 0,0-1 0,-1-2 0,3 3 0,-3-2 0,2 2 0,0 1 0,1 1 0,-1 2 0,-1-2 0,-2 1 0,1-2 0,0 3 0,-1-2 0,1 1 0,-2 1 0,2 1 0,0 1 0,1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1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24575,'-1'4'0,"-5"3"0,-10 5 0,-1 3 0,-12 14 0,4-2 0,-4 8 0,-2 5 0,0 5 0,5-2 0,1 7 0,8-6 0,5-2 0,1 0 0,7-10 0,2 0 0,0-1 0,2 3 0,0 4 0,0 11 0,0 1 0,4 1 0,1 7 0,6-7 0,1-2 0,0-7 0,-2-13 0,-1-5 0,-2-3 0,-1-7 0,1 2 0,2-1 0,5 2 0,0-2 0,5 0 0,0-3 0,1 2 0,6 0 0,1-1 0,1-1 0,3-2 0,-2-5 0,5-1 0,4-2 0,-3-2 0,-5 0 0,-9 0 0,-5-1 0,-4 0 0,1-2 0,0 2 0,0-3 0,3-4 0,-3 0 0,4-6 0,1-6 0,2-4 0,-2-4 0,2-8 0,-7 6 0,1-2 0,-5 3 0,-1 3 0,-3 3 0,0 0 0,-1 3 0,-3 2 0,1 0 0,-2 2 0,0-2 0,0 0 0,0-2 0,0 0 0,1 3 0,0 2 0,0 7 0,-1 2 0,0 3 0,0-2 0,0-4 0,-1-2 0,0-5 0,0 2 0,1-1 0,0 1 0,0 1 0,0 2 0,0-2 0,-2 2 0,2-1 0,-2 0 0,2 3 0,0-1 0,0 3 0,0-3 0,0 2 0,-1-3 0,1 1 0,-3-2 0,1 0 0,-1-1 0,1 2 0,-1 0 0,-1-11 0,-2-4 0,-7-19 0,1-3 0,-4 0 0,5 5 0,3 17 0,4 9 0,1 11 0,1 4 0,-4 1 0,1-1 0,-5 0 0,-3-1 0,-2 1 0,2 0 0,3 1 0,6 1 0,-2-2 0,2 2 0,-3-2 0,-10 2 0,4 0 0,-6 0 0,-6 0 0,2 0 0,-7 0 0,14-1 0,7 1 0,12-2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1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2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2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6T15:05:2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7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2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5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2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0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1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3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9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5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3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6F9B3-12C2-43B4-B42C-FA6F3EB654A0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80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CE%B3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customXml" Target="../ink/ink58.xml"/><Relationship Id="rId10" Type="http://schemas.openxmlformats.org/officeDocument/2006/relationships/image" Target="../media/image120.png"/><Relationship Id="rId4" Type="http://schemas.openxmlformats.org/officeDocument/2006/relationships/image" Target="../media/image910.png"/><Relationship Id="rId9" Type="http://schemas.openxmlformats.org/officeDocument/2006/relationships/customXml" Target="../ink/ink6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customXml" Target="../ink/ink71.xml"/><Relationship Id="rId26" Type="http://schemas.openxmlformats.org/officeDocument/2006/relationships/customXml" Target="../ink/ink75.xml"/><Relationship Id="rId39" Type="http://schemas.openxmlformats.org/officeDocument/2006/relationships/image" Target="../media/image80.png"/><Relationship Id="rId21" Type="http://schemas.openxmlformats.org/officeDocument/2006/relationships/image" Target="../media/image71.png"/><Relationship Id="rId34" Type="http://schemas.openxmlformats.org/officeDocument/2006/relationships/customXml" Target="../ink/ink79.xml"/><Relationship Id="rId42" Type="http://schemas.openxmlformats.org/officeDocument/2006/relationships/customXml" Target="../ink/ink83.xml"/><Relationship Id="rId47" Type="http://schemas.openxmlformats.org/officeDocument/2006/relationships/image" Target="../media/image84.png"/><Relationship Id="rId7" Type="http://schemas.openxmlformats.org/officeDocument/2006/relationships/image" Target="../media/image64.png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5.xml"/><Relationship Id="rId11" Type="http://schemas.openxmlformats.org/officeDocument/2006/relationships/image" Target="../media/image66.png"/><Relationship Id="rId24" Type="http://schemas.openxmlformats.org/officeDocument/2006/relationships/customXml" Target="../ink/ink74.xml"/><Relationship Id="rId32" Type="http://schemas.openxmlformats.org/officeDocument/2006/relationships/customXml" Target="../ink/ink78.xml"/><Relationship Id="rId37" Type="http://schemas.openxmlformats.org/officeDocument/2006/relationships/image" Target="../media/image79.png"/><Relationship Id="rId40" Type="http://schemas.openxmlformats.org/officeDocument/2006/relationships/customXml" Target="../ink/ink82.xml"/><Relationship Id="rId45" Type="http://schemas.openxmlformats.org/officeDocument/2006/relationships/image" Target="../media/image83.png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23" Type="http://schemas.openxmlformats.org/officeDocument/2006/relationships/image" Target="../media/image72.png"/><Relationship Id="rId28" Type="http://schemas.openxmlformats.org/officeDocument/2006/relationships/customXml" Target="../ink/ink76.xml"/><Relationship Id="rId36" Type="http://schemas.openxmlformats.org/officeDocument/2006/relationships/customXml" Target="../ink/ink80.xml"/><Relationship Id="rId10" Type="http://schemas.openxmlformats.org/officeDocument/2006/relationships/customXml" Target="../ink/ink67.xml"/><Relationship Id="rId19" Type="http://schemas.openxmlformats.org/officeDocument/2006/relationships/image" Target="../media/image70.png"/><Relationship Id="rId31" Type="http://schemas.openxmlformats.org/officeDocument/2006/relationships/image" Target="../media/image76.png"/><Relationship Id="rId44" Type="http://schemas.openxmlformats.org/officeDocument/2006/relationships/customXml" Target="../ink/ink84.xml"/><Relationship Id="rId4" Type="http://schemas.openxmlformats.org/officeDocument/2006/relationships/customXml" Target="../ink/ink64.xml"/><Relationship Id="rId9" Type="http://schemas.openxmlformats.org/officeDocument/2006/relationships/image" Target="../media/image65.png"/><Relationship Id="rId14" Type="http://schemas.openxmlformats.org/officeDocument/2006/relationships/customXml" Target="../ink/ink69.xml"/><Relationship Id="rId22" Type="http://schemas.openxmlformats.org/officeDocument/2006/relationships/customXml" Target="../ink/ink73.xml"/><Relationship Id="rId27" Type="http://schemas.openxmlformats.org/officeDocument/2006/relationships/image" Target="../media/image74.png"/><Relationship Id="rId30" Type="http://schemas.openxmlformats.org/officeDocument/2006/relationships/customXml" Target="../ink/ink77.xml"/><Relationship Id="rId35" Type="http://schemas.openxmlformats.org/officeDocument/2006/relationships/image" Target="../media/image78.png"/><Relationship Id="rId43" Type="http://schemas.openxmlformats.org/officeDocument/2006/relationships/image" Target="../media/image82.png"/><Relationship Id="rId48" Type="http://schemas.openxmlformats.org/officeDocument/2006/relationships/image" Target="../media/image61.jpeg"/><Relationship Id="rId8" Type="http://schemas.openxmlformats.org/officeDocument/2006/relationships/customXml" Target="../ink/ink66.xml"/><Relationship Id="rId3" Type="http://schemas.openxmlformats.org/officeDocument/2006/relationships/image" Target="../media/image62.png"/><Relationship Id="rId12" Type="http://schemas.openxmlformats.org/officeDocument/2006/relationships/customXml" Target="../ink/ink68.xml"/><Relationship Id="rId17" Type="http://schemas.openxmlformats.org/officeDocument/2006/relationships/image" Target="../media/image69.png"/><Relationship Id="rId25" Type="http://schemas.openxmlformats.org/officeDocument/2006/relationships/image" Target="../media/image73.png"/><Relationship Id="rId33" Type="http://schemas.openxmlformats.org/officeDocument/2006/relationships/image" Target="../media/image77.png"/><Relationship Id="rId38" Type="http://schemas.openxmlformats.org/officeDocument/2006/relationships/customXml" Target="../ink/ink81.xml"/><Relationship Id="rId46" Type="http://schemas.openxmlformats.org/officeDocument/2006/relationships/customXml" Target="../ink/ink85.xml"/><Relationship Id="rId20" Type="http://schemas.openxmlformats.org/officeDocument/2006/relationships/customXml" Target="../ink/ink72.xml"/><Relationship Id="rId41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customXml" Target="../ink/ink94.xml"/><Relationship Id="rId26" Type="http://schemas.openxmlformats.org/officeDocument/2006/relationships/customXml" Target="../ink/ink99.xml"/><Relationship Id="rId39" Type="http://schemas.openxmlformats.org/officeDocument/2006/relationships/image" Target="../media/image101.png"/><Relationship Id="rId21" Type="http://schemas.openxmlformats.org/officeDocument/2006/relationships/image" Target="../media/image95.png"/><Relationship Id="rId34" Type="http://schemas.openxmlformats.org/officeDocument/2006/relationships/customXml" Target="../ink/ink105.xml"/><Relationship Id="rId42" Type="http://schemas.openxmlformats.org/officeDocument/2006/relationships/image" Target="../media/image62.jpeg"/><Relationship Id="rId7" Type="http://schemas.openxmlformats.org/officeDocument/2006/relationships/image" Target="../media/image88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29" Type="http://schemas.openxmlformats.org/officeDocument/2006/relationships/customXml" Target="../ink/ink102.xml"/><Relationship Id="rId41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8.xml"/><Relationship Id="rId11" Type="http://schemas.openxmlformats.org/officeDocument/2006/relationships/image" Target="../media/image90.png"/><Relationship Id="rId24" Type="http://schemas.openxmlformats.org/officeDocument/2006/relationships/customXml" Target="../ink/ink97.xml"/><Relationship Id="rId32" Type="http://schemas.openxmlformats.org/officeDocument/2006/relationships/customXml" Target="../ink/ink104.xml"/><Relationship Id="rId37" Type="http://schemas.openxmlformats.org/officeDocument/2006/relationships/image" Target="../media/image100.png"/><Relationship Id="rId40" Type="http://schemas.openxmlformats.org/officeDocument/2006/relationships/customXml" Target="../ink/ink108.xml"/><Relationship Id="rId5" Type="http://schemas.openxmlformats.org/officeDocument/2006/relationships/image" Target="../media/image87.png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28" Type="http://schemas.openxmlformats.org/officeDocument/2006/relationships/customXml" Target="../ink/ink101.xml"/><Relationship Id="rId36" Type="http://schemas.openxmlformats.org/officeDocument/2006/relationships/customXml" Target="../ink/ink106.xml"/><Relationship Id="rId10" Type="http://schemas.openxmlformats.org/officeDocument/2006/relationships/customXml" Target="../ink/ink90.xml"/><Relationship Id="rId19" Type="http://schemas.openxmlformats.org/officeDocument/2006/relationships/image" Target="../media/image94.png"/><Relationship Id="rId31" Type="http://schemas.openxmlformats.org/officeDocument/2006/relationships/image" Target="../media/image97.png"/><Relationship Id="rId4" Type="http://schemas.openxmlformats.org/officeDocument/2006/relationships/customXml" Target="../ink/ink87.xml"/><Relationship Id="rId9" Type="http://schemas.openxmlformats.org/officeDocument/2006/relationships/image" Target="../media/image89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Relationship Id="rId27" Type="http://schemas.openxmlformats.org/officeDocument/2006/relationships/customXml" Target="../ink/ink100.xml"/><Relationship Id="rId30" Type="http://schemas.openxmlformats.org/officeDocument/2006/relationships/customXml" Target="../ink/ink103.xml"/><Relationship Id="rId35" Type="http://schemas.openxmlformats.org/officeDocument/2006/relationships/image" Target="../media/image99.png"/><Relationship Id="rId8" Type="http://schemas.openxmlformats.org/officeDocument/2006/relationships/customXml" Target="../ink/ink89.xml"/><Relationship Id="rId3" Type="http://schemas.openxmlformats.org/officeDocument/2006/relationships/image" Target="../media/image86.png"/><Relationship Id="rId12" Type="http://schemas.openxmlformats.org/officeDocument/2006/relationships/customXml" Target="../ink/ink91.xml"/><Relationship Id="rId17" Type="http://schemas.openxmlformats.org/officeDocument/2006/relationships/image" Target="../media/image93.png"/><Relationship Id="rId25" Type="http://schemas.openxmlformats.org/officeDocument/2006/relationships/customXml" Target="../ink/ink98.xml"/><Relationship Id="rId33" Type="http://schemas.openxmlformats.org/officeDocument/2006/relationships/image" Target="../media/image98.png"/><Relationship Id="rId38" Type="http://schemas.openxmlformats.org/officeDocument/2006/relationships/customXml" Target="../ink/ink10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2.png"/><Relationship Id="rId42" Type="http://schemas.openxmlformats.org/officeDocument/2006/relationships/customXml" Target="../ink/ink21.xml"/><Relationship Id="rId47" Type="http://schemas.openxmlformats.org/officeDocument/2006/relationships/image" Target="../media/image25.png"/><Relationship Id="rId63" Type="http://schemas.openxmlformats.org/officeDocument/2006/relationships/image" Target="../media/image33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6.png"/><Relationship Id="rId16" Type="http://schemas.openxmlformats.org/officeDocument/2006/relationships/customXml" Target="../ink/ink8.xml"/><Relationship Id="rId107" Type="http://schemas.openxmlformats.org/officeDocument/2006/relationships/image" Target="../media/image55.png"/><Relationship Id="rId11" Type="http://schemas.openxmlformats.org/officeDocument/2006/relationships/image" Target="../media/image7.png"/><Relationship Id="rId32" Type="http://schemas.openxmlformats.org/officeDocument/2006/relationships/customXml" Target="../ink/ink16.xml"/><Relationship Id="rId37" Type="http://schemas.openxmlformats.org/officeDocument/2006/relationships/image" Target="../media/image20.png"/><Relationship Id="rId53" Type="http://schemas.openxmlformats.org/officeDocument/2006/relationships/image" Target="../media/image28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5" Type="http://schemas.openxmlformats.org/officeDocument/2006/relationships/image" Target="../media/image4.png"/><Relationship Id="rId90" Type="http://schemas.openxmlformats.org/officeDocument/2006/relationships/customXml" Target="../ink/ink45.xml"/><Relationship Id="rId95" Type="http://schemas.openxmlformats.org/officeDocument/2006/relationships/image" Target="../media/image49.png"/><Relationship Id="rId22" Type="http://schemas.openxmlformats.org/officeDocument/2006/relationships/customXml" Target="../ink/ink11.xml"/><Relationship Id="rId27" Type="http://schemas.openxmlformats.org/officeDocument/2006/relationships/image" Target="../media/image15.png"/><Relationship Id="rId43" Type="http://schemas.openxmlformats.org/officeDocument/2006/relationships/image" Target="../media/image23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6.png"/><Relationship Id="rId80" Type="http://schemas.openxmlformats.org/officeDocument/2006/relationships/customXml" Target="../ink/ink40.xml"/><Relationship Id="rId85" Type="http://schemas.openxmlformats.org/officeDocument/2006/relationships/image" Target="../media/image44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88" Type="http://schemas.openxmlformats.org/officeDocument/2006/relationships/customXml" Target="../ink/ink44.xml"/><Relationship Id="rId91" Type="http://schemas.openxmlformats.org/officeDocument/2006/relationships/image" Target="../media/image47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6.png"/><Relationship Id="rId57" Type="http://schemas.openxmlformats.org/officeDocument/2006/relationships/image" Target="../media/image30.png"/><Relationship Id="rId106" Type="http://schemas.openxmlformats.org/officeDocument/2006/relationships/customXml" Target="../ink/ink53.xml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openxmlformats.org/officeDocument/2006/relationships/customXml" Target="../ink/ink39.xml"/><Relationship Id="rId81" Type="http://schemas.openxmlformats.org/officeDocument/2006/relationships/image" Target="../media/image42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png"/><Relationship Id="rId76" Type="http://schemas.openxmlformats.org/officeDocument/2006/relationships/customXml" Target="../ink/ink38.xml"/><Relationship Id="rId97" Type="http://schemas.openxmlformats.org/officeDocument/2006/relationships/image" Target="../media/image50.png"/><Relationship Id="rId104" Type="http://schemas.openxmlformats.org/officeDocument/2006/relationships/customXml" Target="../ink/ink52.xml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png"/><Relationship Id="rId66" Type="http://schemas.openxmlformats.org/officeDocument/2006/relationships/customXml" Target="../ink/ink33.xml"/><Relationship Id="rId87" Type="http://schemas.openxmlformats.org/officeDocument/2006/relationships/image" Target="../media/image45.png"/><Relationship Id="rId61" Type="http://schemas.openxmlformats.org/officeDocument/2006/relationships/image" Target="../media/image32.png"/><Relationship Id="rId82" Type="http://schemas.openxmlformats.org/officeDocument/2006/relationships/customXml" Target="../ink/ink41.xml"/><Relationship Id="rId19" Type="http://schemas.openxmlformats.org/officeDocument/2006/relationships/image" Target="../media/image1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png"/><Relationship Id="rId56" Type="http://schemas.openxmlformats.org/officeDocument/2006/relationships/customXml" Target="../ink/ink28.xml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105" Type="http://schemas.openxmlformats.org/officeDocument/2006/relationships/image" Target="../media/image54.png"/><Relationship Id="rId8" Type="http://schemas.openxmlformats.org/officeDocument/2006/relationships/customXml" Target="../ink/ink4.xml"/><Relationship Id="rId51" Type="http://schemas.openxmlformats.org/officeDocument/2006/relationships/image" Target="../media/image27.png"/><Relationship Id="rId72" Type="http://schemas.openxmlformats.org/officeDocument/2006/relationships/customXml" Target="../ink/ink36.xml"/><Relationship Id="rId93" Type="http://schemas.openxmlformats.org/officeDocument/2006/relationships/image" Target="../media/image48.png"/><Relationship Id="rId98" Type="http://schemas.openxmlformats.org/officeDocument/2006/relationships/customXml" Target="../ink/ink49.xml"/><Relationship Id="rId3" Type="http://schemas.openxmlformats.org/officeDocument/2006/relationships/image" Target="../media/image3.png"/><Relationship Id="rId25" Type="http://schemas.openxmlformats.org/officeDocument/2006/relationships/image" Target="../media/image14.png"/><Relationship Id="rId46" Type="http://schemas.openxmlformats.org/officeDocument/2006/relationships/customXml" Target="../ink/ink23.xml"/><Relationship Id="rId6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customXml" Target="../ink/ink55.xml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57063" cy="1700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822" y="944722"/>
            <a:ext cx="655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11.3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고속 </a:t>
            </a:r>
            <a:r>
              <a:rPr lang="ko-KR" alt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옵티마이저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1550" y="170080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8</a:t>
            </a:r>
            <a:r>
              <a:rPr lang="ko-KR" altLang="en-US" b="1" dirty="0">
                <a:solidFill>
                  <a:schemeClr val="bg1"/>
                </a:solidFill>
              </a:rPr>
              <a:t>기 </a:t>
            </a:r>
            <a:r>
              <a:rPr lang="ko-KR" altLang="en-US" b="1" dirty="0" err="1">
                <a:solidFill>
                  <a:schemeClr val="bg1"/>
                </a:solidFill>
              </a:rPr>
              <a:t>서가을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15780" y="5157192"/>
            <a:ext cx="590465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-15780" y="5308409"/>
            <a:ext cx="75243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15780" y="5459626"/>
            <a:ext cx="705678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15780" y="5610843"/>
            <a:ext cx="624269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15780" y="5762060"/>
            <a:ext cx="590465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15780" y="5913277"/>
            <a:ext cx="833219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-36512" y="6064494"/>
            <a:ext cx="73448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-15780" y="6215711"/>
            <a:ext cx="653199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-15780" y="6366928"/>
            <a:ext cx="573990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15780" y="6518145"/>
            <a:ext cx="705678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15780" y="6669360"/>
            <a:ext cx="667601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2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E74C3EB-D65F-0F40-AA92-5D459E68D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0" t="42583" r="2799" b="14535"/>
          <a:stretch/>
        </p:blipFill>
        <p:spPr>
          <a:xfrm>
            <a:off x="611560" y="1615865"/>
            <a:ext cx="8279024" cy="4201296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16A4B49-6084-8541-88A4-3F70E8C6786D}"/>
              </a:ext>
            </a:extLst>
          </p:cNvPr>
          <p:cNvSpPr/>
          <p:nvPr/>
        </p:nvSpPr>
        <p:spPr>
          <a:xfrm>
            <a:off x="3635896" y="34017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23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34 0.00856 0.00069 0.01713 0.00121 0.02569 C 0.00139 0.02801 0.0033 0.04143 0.00382 0.04444 C 0.00416 0.04629 0.00486 0.04791 0.00503 0.04953 C 0.00573 0.05231 0.0059 0.05532 0.00642 0.0581 C 0.00677 0.05995 0.00729 0.06157 0.00764 0.06319 C 0.00816 0.06551 0.0085 0.06782 0.00903 0.07014 C 0.00972 0.07361 0.01076 0.07685 0.01146 0.08032 L 0.01406 0.09051 L 0.01788 0.10601 L 0.01927 0.11111 C 0.01962 0.11296 0.01979 0.11481 0.02048 0.1162 L 0.02309 0.12129 C 0.02517 0.12963 0.02465 0.13101 0.0283 0.1368 C 0.02899 0.13796 0.02986 0.13912 0.03073 0.14027 C 0.03125 0.14189 0.03107 0.14398 0.03212 0.14537 C 0.0342 0.14838 0.03975 0.15231 0.03975 0.15231 C 0.04114 0.15162 0.04271 0.15185 0.04357 0.15046 C 0.04583 0.14768 0.04653 0.14305 0.04878 0.14027 C 0.04965 0.13912 0.05052 0.13819 0.05139 0.1368 C 0.05312 0.13356 0.05642 0.12662 0.05642 0.12662 C 0.05955 0.11435 0.05573 0.12963 0.05903 0.11458 C 0.05937 0.11273 0.06007 0.11111 0.06024 0.10949 C 0.06093 0.10601 0.06111 0.10254 0.06163 0.09907 C 0.06232 0.09467 0.06337 0.09004 0.06423 0.08541 C 0.06458 0.0831 0.0651 0.08101 0.06545 0.0787 C 0.0658 0.07523 0.06632 0.07176 0.06666 0.06828 C 0.06718 0.06551 0.06771 0.06273 0.06805 0.05972 C 0.06857 0.05532 0.06875 0.05069 0.06927 0.04606 C 0.06962 0.04282 0.07014 0.03935 0.07066 0.03588 C 0.071 0.03194 0.07135 0.02801 0.07187 0.02384 C 0.07222 0.00972 0.07257 -0.00463 0.07309 -0.01875 C 0.07343 -0.02547 0.07517 -0.03449 0.07569 -0.04098 C 0.07621 -0.04676 0.07656 -0.05255 0.07708 -0.05811 C 0.07725 -0.06135 0.07899 -0.07662 0.07951 -0.08033 C 0.08038 -0.08496 0.08142 -0.08959 0.08212 -0.09422 L 0.0835 -0.10255 C 0.08298 -0.07408 0.08281 -0.04561 0.08212 -0.01713 C 0.08194 -0.00764 0.08073 -0.00348 0.07951 0.00509 C 0.07864 0.01203 0.07778 0.01875 0.07708 0.02569 C 0.07587 0.03564 0.07587 0.03703 0.07448 0.04606 C 0.07239 0.0581 0.07396 0.04814 0.07187 0.0581 C 0.07135 0.06041 0.071 0.06273 0.07066 0.06504 C 0.06979 0.06851 0.06892 0.07176 0.06805 0.07523 C 0.06753 0.07685 0.06701 0.0787 0.06666 0.08032 C 0.06267 0.10185 0.06788 0.07523 0.06423 0.09236 C 0.06371 0.09467 0.06337 0.09699 0.06284 0.09907 C 0.0625 0.10092 0.06198 0.10254 0.06163 0.10439 C 0.06111 0.10648 0.06076 0.10879 0.06024 0.11111 C 0.05955 0.11458 0.0592 0.11851 0.05781 0.12129 C 0.05607 0.12476 0.05521 0.12939 0.0526 0.13171 L 0.04878 0.13518 C 0.04444 0.13449 0.0401 0.13518 0.03593 0.13333 C 0.0309 0.13125 0.02517 0.12268 0.02187 0.11805 C 0.021 0.11689 0.01996 0.11597 0.01927 0.11458 C 0.01753 0.11111 0.01545 0.10787 0.01406 0.10439 C 0.0118 0.09814 0.01007 0.09421 0.00903 0.08726 C 0.0085 0.08426 0.00833 0.08148 0.00764 0.0787 C 0.00451 0.06296 0.00555 0.07407 0.00382 0.05972 C 0.00191 0.0449 0.00295 0.04907 0.00121 0.0324 C 0.00087 0.02893 0.00052 0.02569 0 0.02222 C -0.00035 0.02037 -0.00122 0.01527 -0.00122 0.01713 C -0.00122 0.01944 -0.00052 0.02176 0 0.02384 C 0 0.02384 0.00312 0.0368 0.00382 0.03935 L 0.01406 0.08032 L 0.01545 0.08541 C 0.0158 0.08726 0.01597 0.08912 0.01666 0.09051 C 0.01753 0.09236 0.01857 0.09398 0.01927 0.09583 C 0.02257 0.10463 0.01805 0.09768 0.02309 0.10439 C 0.02448 0.10972 0.02413 0.10972 0.02691 0.11458 C 0.02778 0.11574 0.02847 0.11713 0.02951 0.11805 C 0.03073 0.11898 0.03212 0.11921 0.03333 0.11967 C 0.03698 0.11921 0.04548 0.11944 0.05 0.1162 C 0.05486 0.11319 0.05295 0.11342 0.05642 0.10949 C 0.06041 0.10509 0.06215 0.10532 0.06423 0.09907 C 0.06528 0.09583 0.0658 0.09236 0.06666 0.08889 L 0.06927 0.0787 C 0.06979 0.07685 0.07031 0.07523 0.07066 0.07361 L 0.07187 0.06666 C 0.07187 0.06504 0.06892 -0.01111 0.07187 -0.02408 C 0.07309 -0.02963 0.07378 -0.0125 0.07448 -0.00695 C 0.07621 0.0074 0.07534 0 0.07708 0.01527 C 0.07916 0.0625 0.07899 0.04606 0.07708 0.1162 C 0.07691 0.12152 0.07639 0.12662 0.07569 0.13171 C 0.07552 0.13356 0.07517 0.13541 0.07448 0.1368 C 0.07239 0.14027 0.06771 0.14629 0.06423 0.14884 C 0.06302 0.14953 0.06163 0.15 0.06024 0.15046 C 0.05 0.14814 0.05503 0.14976 0.04496 0.14537 L 0.04114 0.14375 L 0.03212 0.13171 C 0.03073 0.12986 0.02916 0.12847 0.0283 0.12662 C 0.02743 0.12476 0.02639 0.12314 0.02569 0.12129 C 0.02465 0.11921 0.02413 0.11666 0.02309 0.11458 C 0.02239 0.11319 0.02135 0.11226 0.02048 0.11111 C 0.01962 0.10764 0.01909 0.10416 0.01788 0.10092 C 0.01701 0.09861 0.01614 0.09629 0.01545 0.09398 C 0.01441 0.09074 0.01371 0.08726 0.01284 0.08379 L 0.01146 0.0787 C 0.01146 0.0787 0.00903 0.06828 0.00903 0.06828 C 0.00712 0.05625 0.00833 0.0625 0.00503 0.04953 C 0.00468 0.04791 0.00364 0.04259 0.00382 0.04444 L 0.00642 0.06157 C 0.00677 0.06435 0.00694 0.06736 0.00764 0.07014 C 0.01076 0.08217 0.00677 0.06736 0.01146 0.08217 C 0.01215 0.08379 0.01215 0.08564 0.01284 0.08726 C 0.01423 0.09074 0.01632 0.09398 0.01788 0.09745 C 0.02118 0.10393 0.01944 0.10115 0.02309 0.10601 C 0.02517 0.11412 0.02291 0.10902 0.0283 0.11458 C 0.02916 0.11551 0.02968 0.11736 0.03073 0.11805 C 0.03316 0.11967 0.03854 0.12129 0.03854 0.12129 C 0.04062 0.12083 0.04288 0.12037 0.04496 0.11967 C 0.04757 0.11875 0.0526 0.1162 0.0526 0.1162 C 0.05434 0.11389 0.05712 0.1125 0.05781 0.10949 C 0.06059 0.09467 0.05712 0.11064 0.06163 0.09583 C 0.06267 0.09236 0.06337 0.08889 0.06423 0.08541 L 0.06545 0.08032 C 0.0658 0.0787 0.06649 0.07708 0.06666 0.07523 L 0.06805 0.06666 C 0.06562 0.00949 0.06753 0.03889 0.06545 0.09398 C 0.0651 0.10347 0.06441 0.10231 0.06284 0.10949 C 0.05903 0.12754 0.0651 0.10208 0.05903 0.12662 C 0.05868 0.12824 0.05868 0.13032 0.05781 0.13171 L 0.05521 0.13518 C 0.05468 0.1368 0.05486 0.13889 0.05382 0.14027 C 0.05295 0.14143 0.05139 0.14189 0.05 0.14189 C 0.04531 0.14189 0.04062 0.14074 0.03593 0.14027 C 0.02847 0.13032 0.03889 0.14467 0.03073 0.13171 C 0.02968 0.12986 0.0283 0.12824 0.02691 0.12662 L 0.02309 0.11111 C 0.02274 0.10949 0.02257 0.1074 0.02187 0.10601 C 0.021 0.10439 0.01996 0.10277 0.01927 0.10092 C 0.01146 0.08287 0.021 0.10208 0.01406 0.09051 C 0.01319 0.08912 0.01111 0.08356 0.01146 0.08541 C 0.01371 0.09444 0.0118 0.08935 0.01927 0.09907 L 0.02691 0.10949 C 0.02986 0.11319 0.03107 0.11551 0.03472 0.11805 C 0.03593 0.11875 0.03715 0.11921 0.03854 0.11967 C 0.05 0.11851 0.0526 0.12314 0.05781 0.11458 C 0.05868 0.11296 0.05955 0.11111 0.06024 0.10949 C 0.06389 0.10092 0.06215 0.10463 0.06423 0.09583 C 0.06493 0.09236 0.0658 0.08889 0.06666 0.08541 L 0.06805 0.08032 " pathEditMode="relative" ptsTypes="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5285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NAG (</a:t>
            </a:r>
            <a:r>
              <a:rPr lang="ko-KR" altLang="en-US" sz="4800" b="1" dirty="0" err="1">
                <a:solidFill>
                  <a:schemeClr val="bg1"/>
                </a:solidFill>
              </a:rPr>
              <a:t>네스테로프</a:t>
            </a:r>
            <a:r>
              <a:rPr lang="en-US" altLang="ko-KR" sz="4800" b="1" dirty="0">
                <a:solidFill>
                  <a:schemeClr val="bg1"/>
                </a:solidFill>
              </a:rPr>
              <a:t>)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06220" y="1434544"/>
            <a:ext cx="7752734" cy="2376264"/>
            <a:chOff x="2276290" y="2276872"/>
            <a:chExt cx="7752734" cy="2376264"/>
          </a:xfrm>
        </p:grpSpPr>
        <p:sp>
          <p:nvSpPr>
            <p:cNvPr id="8" name="타원 7"/>
            <p:cNvSpPr/>
            <p:nvPr/>
          </p:nvSpPr>
          <p:spPr>
            <a:xfrm>
              <a:off x="2276290" y="2276872"/>
              <a:ext cx="2569636" cy="2376264"/>
            </a:xfrm>
            <a:prstGeom prst="ellipse">
              <a:avLst/>
            </a:prstGeom>
            <a:solidFill>
              <a:srgbClr val="F2C16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Local minimum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탈출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X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7294198" y="2276872"/>
              <a:ext cx="2734826" cy="23762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Step size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parameter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마다 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BA0940-50F7-644D-813C-9411360BCAAE}"/>
              </a:ext>
            </a:extLst>
          </p:cNvPr>
          <p:cNvSpPr txBox="1"/>
          <p:nvPr/>
        </p:nvSpPr>
        <p:spPr>
          <a:xfrm>
            <a:off x="710431" y="4149080"/>
            <a:ext cx="2569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Adding Momentum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50B69-884D-1B4B-8117-0E33F08D1CF5}"/>
              </a:ext>
            </a:extLst>
          </p:cNvPr>
          <p:cNvSpPr txBox="1"/>
          <p:nvPr/>
        </p:nvSpPr>
        <p:spPr>
          <a:xfrm>
            <a:off x="5508104" y="4149080"/>
            <a:ext cx="323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Parameter</a:t>
            </a:r>
            <a:r>
              <a:rPr kumimoji="1" lang="ko-KR" altLang="en-US" dirty="0"/>
              <a:t>마다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다른 </a:t>
            </a:r>
            <a:r>
              <a:rPr kumimoji="1" lang="en-US" altLang="ko-KR" dirty="0"/>
              <a:t>Learning rate </a:t>
            </a:r>
            <a:r>
              <a:rPr kumimoji="1" lang="ko-KR" altLang="en-US" dirty="0"/>
              <a:t>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39614-3CAE-7048-BE4C-7AE4092A8E94}"/>
              </a:ext>
            </a:extLst>
          </p:cNvPr>
          <p:cNvSpPr txBox="1"/>
          <p:nvPr/>
        </p:nvSpPr>
        <p:spPr>
          <a:xfrm>
            <a:off x="586882" y="4614919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Momentum</a:t>
            </a:r>
          </a:p>
          <a:p>
            <a:pPr algn="ctr"/>
            <a:r>
              <a:rPr kumimoji="1" lang="en-US" altLang="ko-KR" sz="2400" dirty="0">
                <a:solidFill>
                  <a:srgbClr val="FF0000"/>
                </a:solidFill>
              </a:rPr>
              <a:t>NAG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02260-5F40-EE4A-8C07-41C62BB03594}"/>
              </a:ext>
            </a:extLst>
          </p:cNvPr>
          <p:cNvSpPr txBox="1"/>
          <p:nvPr/>
        </p:nvSpPr>
        <p:spPr>
          <a:xfrm>
            <a:off x="5940152" y="4790365"/>
            <a:ext cx="2518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/>
              <a:t>AdaGrad</a:t>
            </a:r>
            <a:endParaRPr kumimoji="1" lang="en-US" altLang="ko-KR" sz="2400" dirty="0"/>
          </a:p>
          <a:p>
            <a:pPr algn="ctr"/>
            <a:r>
              <a:rPr kumimoji="1" lang="en-US" altLang="ko-KR" sz="2400" dirty="0" err="1"/>
              <a:t>RMSProp</a:t>
            </a:r>
            <a:endParaRPr kumimoji="1"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7BD52-F28F-EA4C-B77D-EEFBE9104FA9}"/>
              </a:ext>
            </a:extLst>
          </p:cNvPr>
          <p:cNvSpPr txBox="1"/>
          <p:nvPr/>
        </p:nvSpPr>
        <p:spPr>
          <a:xfrm>
            <a:off x="3395194" y="5621362"/>
            <a:ext cx="211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Adam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950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5278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NAG (</a:t>
            </a:r>
            <a:r>
              <a:rPr lang="ko-KR" altLang="en-US" sz="4800" b="1" dirty="0" err="1">
                <a:solidFill>
                  <a:schemeClr val="bg1"/>
                </a:solidFill>
              </a:rPr>
              <a:t>네스테로프</a:t>
            </a:r>
            <a:r>
              <a:rPr lang="en-US" altLang="ko-KR" sz="4800" b="1" dirty="0">
                <a:solidFill>
                  <a:schemeClr val="bg1"/>
                </a:solidFill>
              </a:rPr>
              <a:t>)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8AC8469-AEC5-614C-8D8C-D95858C64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33"/>
            <a:ext cx="9144000" cy="31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1544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NAG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E0F10D-E884-D347-B34E-C8246609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84" y="1251421"/>
            <a:ext cx="6932262" cy="54092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4610F27-BC70-5447-AAE9-DC9A1AF8E1FB}"/>
              </a:ext>
            </a:extLst>
          </p:cNvPr>
          <p:cNvSpPr/>
          <p:nvPr/>
        </p:nvSpPr>
        <p:spPr>
          <a:xfrm>
            <a:off x="4473819" y="345169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55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04 0.00348 0.00226 0.00718 0.00347 0.01065 C 0.00677 0.02223 0.00365 0.01736 0.00799 0.02315 C 0.01094 0.03473 0.00712 0.02037 0.01146 0.03241 C 0.01216 0.0338 0.01198 0.03565 0.01268 0.03704 C 0.01354 0.03889 0.01511 0.04005 0.01615 0.04167 C 0.02344 0.05417 0.01754 0.04815 0.02431 0.05417 C 0.02969 0.06505 0.02674 0.06135 0.03247 0.06644 C 0.03959 0.08079 0.03056 0.0632 0.03716 0.07431 C 0.03802 0.0757 0.03854 0.07755 0.03941 0.07894 C 0.04045 0.08033 0.04184 0.08102 0.04288 0.08195 C 0.04462 0.08542 0.04514 0.08727 0.04757 0.08982 C 0.04861 0.09098 0.05 0.09167 0.05104 0.09283 C 0.05191 0.09375 0.05261 0.09514 0.05347 0.09607 C 0.05556 0.09815 0.05799 0.10023 0.06042 0.10209 L 0.06389 0.10533 C 0.06563 0.1088 0.06615 0.11042 0.06858 0.11297 C 0.06962 0.11412 0.07101 0.11482 0.07205 0.11621 C 0.08629 0.13287 0.07049 0.11667 0.08247 0.12848 C 0.0849 0.13357 0.08646 0.13727 0.09063 0.14098 C 0.09184 0.1419 0.09306 0.14283 0.0941 0.14398 C 0.09705 0.14723 0.09757 0.14977 0.10104 0.15185 C 0.10261 0.15255 0.10417 0.15278 0.10573 0.15324 C 0.10799 0.15417 0.11042 0.15533 0.11268 0.15648 L 0.11615 0.1581 C 0.11927 0.15695 0.1224 0.15625 0.12552 0.15486 L 0.13594 0.15023 L 0.14288 0.14723 C 0.1441 0.14653 0.14531 0.14653 0.14636 0.1456 L 0.15695 0.13635 L 0.16042 0.1331 C 0.16146 0.13218 0.16268 0.13102 0.16389 0.1301 C 0.1665 0.12824 0.16962 0.12662 0.17205 0.12385 L 0.18021 0.11297 C 0.18125 0.11158 0.18229 0.10949 0.18368 0.10834 C 0.18472 0.10741 0.18611 0.10648 0.18716 0.10533 C 0.18837 0.10394 0.18924 0.10209 0.19063 0.1007 C 0.19288 0.09838 0.19757 0.09445 0.19757 0.09445 C 0.20382 0.08195 0.19566 0.09699 0.2033 0.08658 C 0.20799 0.08056 0.20347 0.08357 0.20799 0.07894 C 0.21025 0.07662 0.21268 0.07477 0.21493 0.07269 L 0.21858 0.06968 C 0.21927 0.06806 0.22014 0.06667 0.22084 0.06505 C 0.22136 0.06343 0.22136 0.06181 0.22205 0.06042 C 0.22275 0.05857 0.22518 0.05394 0.22656 0.05255 C 0.22761 0.05185 0.229 0.05162 0.23021 0.05093 C 0.23056 0.05023 0.23472 0.04051 0.23716 0.03866 C 0.2382 0.03773 0.23941 0.0375 0.24063 0.03704 L 0.24184 0.03241 " pathEditMode="relative" ptsTypes="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1544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NAG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E0F10D-E884-D347-B34E-C8246609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84" y="1251421"/>
            <a:ext cx="6932262" cy="54092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4610F27-BC70-5447-AAE9-DC9A1AF8E1FB}"/>
              </a:ext>
            </a:extLst>
          </p:cNvPr>
          <p:cNvSpPr/>
          <p:nvPr/>
        </p:nvSpPr>
        <p:spPr>
          <a:xfrm>
            <a:off x="4473819" y="345169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61559-7A25-B849-A107-2DB43AE2A39D}"/>
              </a:ext>
            </a:extLst>
          </p:cNvPr>
          <p:cNvSpPr txBox="1"/>
          <p:nvPr/>
        </p:nvSpPr>
        <p:spPr>
          <a:xfrm>
            <a:off x="6828546" y="167597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진동을 감소</a:t>
            </a:r>
            <a:endParaRPr kumimoji="1" lang="en-US" altLang="ko-KR" dirty="0"/>
          </a:p>
          <a:p>
            <a:r>
              <a:rPr kumimoji="1" lang="ko-KR" altLang="en-US" dirty="0"/>
              <a:t>더 빠르게 수렴</a:t>
            </a:r>
          </a:p>
        </p:txBody>
      </p:sp>
    </p:spTree>
    <p:extLst>
      <p:ext uri="{BB962C8B-B14F-4D97-AF65-F5344CB8AC3E}">
        <p14:creationId xmlns:p14="http://schemas.microsoft.com/office/powerpoint/2010/main" val="33440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 0.00347 0.00104 0.00741 0.00226 0.01065 C 0.00295 0.01273 0.00486 0.01366 0.00573 0.01551 C 0.00643 0.01667 0.00625 0.01852 0.00695 0.02014 C 0.00816 0.02338 0.0099 0.02616 0.01146 0.0294 L 0.01615 0.03866 L 0.02084 0.04491 C 0.02205 0.04977 0.0217 0.04977 0.02431 0.05417 C 0.025 0.05533 0.02604 0.05602 0.02656 0.05718 C 0.03663 0.075 0.02656 0.06111 0.03472 0.06968 C 0.04045 0.07593 0.03334 0.06945 0.03941 0.07732 C 0.04045 0.07871 0.04167 0.0794 0.04288 0.08056 C 0.04462 0.08403 0.04514 0.08565 0.04757 0.0882 C 0.05417 0.09537 0.04896 0.08866 0.05226 0.09306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26 0.09306 C 0.0533 0.09653 0.05434 0.10024 0.05573 0.10371 C 0.05625 0.10556 0.0573 0.10672 0.05799 0.10857 C 0.05851 0.10996 0.05851 0.11181 0.05921 0.1132 C 0.06059 0.11644 0.06233 0.11945 0.06372 0.12246 L 0.06841 0.13172 C 0.075 0.14074 0.07136 0.13635 0.08004 0.14422 L 0.08351 0.14723 C 0.08473 0.14838 0.08577 0.14977 0.08698 0.15047 L 0.0941 0.15348 C 0.09514 0.15394 0.09636 0.15486 0.09757 0.1551 L 0.1033 0.15672 C 0.11129 0.15602 0.12552 0.15579 0.13473 0.15348 C 0.13594 0.15324 0.13698 0.15232 0.1382 0.15209 C 0.13976 0.15139 0.14132 0.15093 0.14289 0.15047 C 0.14532 0.14954 0.14983 0.14723 0.14983 0.14746 C 0.15226 0.14514 0.15487 0.14375 0.15677 0.14121 L 0.16389 0.13172 C 0.16476 0.13056 0.16528 0.12848 0.16615 0.12709 C 0.16719 0.12547 0.16858 0.12408 0.16962 0.12246 C 0.17049 0.12107 0.17101 0.11922 0.17205 0.11783 C 0.17952 0.10579 0.17205 0.12014 0.17778 0.10857 C 0.17813 0.10996 0.17952 0.11158 0.179 0.1132 C 0.17761 0.11667 0.17118 0.12292 0.16841 0.12547 C 0.16372 0.1301 0.16511 0.12871 0.15799 0.13172 C 0.15677 0.13241 0.15556 0.13241 0.15452 0.13334 C 0.14775 0.13936 0.15434 0.13403 0.14757 0.13797 C 0.13559 0.14491 0.15174 0.13704 0.13594 0.14422 L 0.129 0.14723 C 0.12778 0.14792 0.12657 0.14838 0.12552 0.14885 C 0.12396 0.14931 0.1224 0.14977 0.12084 0.15047 C 0.11962 0.15093 0.11841 0.15162 0.11737 0.15209 C 0.11424 0.15301 0.10799 0.1551 0.10799 0.15533 C 0.10105 0.15463 0.0941 0.1544 0.08698 0.15348 C 0.08177 0.15278 0.08507 0.15186 0.08125 0.14885 C 0.08021 0.14792 0.079 0.14792 0.07778 0.14723 C 0.07743 0.14584 0.0757 0.14375 0.07657 0.1426 C 0.07761 0.14144 0.08351 0.14723 0.08351 0.14746 C 0.08924 0.15857 0.08125 0.14468 0.09289 0.1551 C 0.0941 0.15602 0.09514 0.15741 0.09636 0.15811 C 0.10122 0.16135 0.11059 0.16088 0.11389 0.16135 C 0.11684 0.16181 0.12309 0.16297 0.12309 0.1632 " pathEditMode="relative" rAng="0" ptsTypes="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2743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chemeClr val="bg1"/>
                </a:solidFill>
              </a:rPr>
              <a:t>AdaGrad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06220" y="1434544"/>
            <a:ext cx="7752734" cy="2376264"/>
            <a:chOff x="2276290" y="2276872"/>
            <a:chExt cx="7752734" cy="2376264"/>
          </a:xfrm>
        </p:grpSpPr>
        <p:sp>
          <p:nvSpPr>
            <p:cNvPr id="8" name="타원 7"/>
            <p:cNvSpPr/>
            <p:nvPr/>
          </p:nvSpPr>
          <p:spPr>
            <a:xfrm>
              <a:off x="2276290" y="2276872"/>
              <a:ext cx="2569636" cy="2376264"/>
            </a:xfrm>
            <a:prstGeom prst="ellipse">
              <a:avLst/>
            </a:prstGeom>
            <a:solidFill>
              <a:srgbClr val="F2C16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Local minimum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탈출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X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7294198" y="2276872"/>
              <a:ext cx="2734826" cy="23762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Step size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parameter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마다 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BA0940-50F7-644D-813C-9411360BCAAE}"/>
              </a:ext>
            </a:extLst>
          </p:cNvPr>
          <p:cNvSpPr txBox="1"/>
          <p:nvPr/>
        </p:nvSpPr>
        <p:spPr>
          <a:xfrm>
            <a:off x="710431" y="4149080"/>
            <a:ext cx="2569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Adding Momentum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50B69-884D-1B4B-8117-0E33F08D1CF5}"/>
              </a:ext>
            </a:extLst>
          </p:cNvPr>
          <p:cNvSpPr txBox="1"/>
          <p:nvPr/>
        </p:nvSpPr>
        <p:spPr>
          <a:xfrm>
            <a:off x="5508104" y="4149080"/>
            <a:ext cx="323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Parameter</a:t>
            </a:r>
            <a:r>
              <a:rPr kumimoji="1" lang="ko-KR" altLang="en-US" dirty="0"/>
              <a:t>마다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다른 </a:t>
            </a:r>
            <a:r>
              <a:rPr kumimoji="1" lang="en-US" altLang="ko-KR" dirty="0"/>
              <a:t>Learning rate </a:t>
            </a:r>
            <a:r>
              <a:rPr kumimoji="1" lang="ko-KR" altLang="en-US" dirty="0"/>
              <a:t>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39614-3CAE-7048-BE4C-7AE4092A8E94}"/>
              </a:ext>
            </a:extLst>
          </p:cNvPr>
          <p:cNvSpPr txBox="1"/>
          <p:nvPr/>
        </p:nvSpPr>
        <p:spPr>
          <a:xfrm>
            <a:off x="586882" y="4614919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Momentum</a:t>
            </a:r>
          </a:p>
          <a:p>
            <a:pPr algn="ctr"/>
            <a:r>
              <a:rPr kumimoji="1" lang="en-US" altLang="ko-KR" sz="2400" dirty="0"/>
              <a:t>NAG</a:t>
            </a:r>
            <a:endParaRPr kumimoji="1"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02260-5F40-EE4A-8C07-41C62BB03594}"/>
              </a:ext>
            </a:extLst>
          </p:cNvPr>
          <p:cNvSpPr txBox="1"/>
          <p:nvPr/>
        </p:nvSpPr>
        <p:spPr>
          <a:xfrm>
            <a:off x="5940152" y="4790365"/>
            <a:ext cx="2518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>
                <a:solidFill>
                  <a:srgbClr val="FF0000"/>
                </a:solidFill>
              </a:rPr>
              <a:t>AdaGrad</a:t>
            </a:r>
            <a:endParaRPr kumimoji="1" lang="en-US" altLang="ko-KR" sz="24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2400" dirty="0" err="1"/>
              <a:t>RMSProp</a:t>
            </a:r>
            <a:endParaRPr kumimoji="1"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7BD52-F28F-EA4C-B77D-EEFBE9104FA9}"/>
              </a:ext>
            </a:extLst>
          </p:cNvPr>
          <p:cNvSpPr txBox="1"/>
          <p:nvPr/>
        </p:nvSpPr>
        <p:spPr>
          <a:xfrm>
            <a:off x="3395194" y="5621362"/>
            <a:ext cx="211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Adam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681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2743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chemeClr val="bg1"/>
                </a:solidFill>
              </a:rPr>
              <a:t>AdaGrad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92F125-DBFA-4B47-87B2-7E968278B876}"/>
              </a:ext>
            </a:extLst>
          </p:cNvPr>
          <p:cNvSpPr txBox="1"/>
          <p:nvPr/>
        </p:nvSpPr>
        <p:spPr>
          <a:xfrm>
            <a:off x="685046" y="1556792"/>
            <a:ext cx="5372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각각의 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에 다른 </a:t>
            </a:r>
            <a:r>
              <a:rPr kumimoji="1" lang="en-US" altLang="ko-KR" dirty="0"/>
              <a:t>Step size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Adative</a:t>
            </a:r>
            <a:r>
              <a:rPr kumimoji="1" lang="en-US" altLang="ko-KR" dirty="0"/>
              <a:t> Learning rate</a:t>
            </a:r>
            <a:r>
              <a:rPr kumimoji="1" lang="ko-KR" altLang="en-US" dirty="0"/>
              <a:t> 적응적 </a:t>
            </a:r>
            <a:r>
              <a:rPr kumimoji="1" lang="ko-KR" altLang="en-US" dirty="0" err="1"/>
              <a:t>학습률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Adaptive Gradient = </a:t>
            </a:r>
            <a:r>
              <a:rPr kumimoji="1" lang="en-US" altLang="ko-KR" dirty="0" err="1"/>
              <a:t>AdaGrad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35FDF-E852-0248-B20F-48DE81DD73FB}"/>
              </a:ext>
            </a:extLst>
          </p:cNvPr>
          <p:cNvSpPr txBox="1"/>
          <p:nvPr/>
        </p:nvSpPr>
        <p:spPr>
          <a:xfrm>
            <a:off x="467544" y="3429000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많이 변해온 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에는 적은 </a:t>
            </a:r>
            <a:r>
              <a:rPr kumimoji="1" lang="en-US" altLang="ko-KR" dirty="0"/>
              <a:t>learning rate</a:t>
            </a:r>
          </a:p>
          <a:p>
            <a:r>
              <a:rPr kumimoji="1" lang="ko-KR" altLang="en-US" dirty="0"/>
              <a:t>조금 변해온 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에는 큰 </a:t>
            </a:r>
            <a:r>
              <a:rPr kumimoji="1" lang="en-US" altLang="ko-KR" dirty="0"/>
              <a:t>learning rate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반비례하게 계산해서 적용</a:t>
            </a:r>
          </a:p>
        </p:txBody>
      </p:sp>
    </p:spTree>
    <p:extLst>
      <p:ext uri="{BB962C8B-B14F-4D97-AF65-F5344CB8AC3E}">
        <p14:creationId xmlns:p14="http://schemas.microsoft.com/office/powerpoint/2010/main" val="2327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2743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chemeClr val="bg1"/>
                </a:solidFill>
              </a:rPr>
              <a:t>AdaGrad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D60AB90-5B99-8A4D-84FB-E7C67316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3" t="9986" r="3682" b="-4546"/>
          <a:stretch/>
        </p:blipFill>
        <p:spPr>
          <a:xfrm>
            <a:off x="396275" y="1415326"/>
            <a:ext cx="7560320" cy="50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5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6237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Problem of </a:t>
            </a:r>
            <a:r>
              <a:rPr lang="en-US" altLang="ko-KR" sz="4800" b="1" dirty="0" err="1">
                <a:solidFill>
                  <a:schemeClr val="bg1"/>
                </a:solidFill>
              </a:rPr>
              <a:t>AdaGrad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536297-6CD7-7B49-9C16-695DFA583E82}"/>
              </a:ext>
            </a:extLst>
          </p:cNvPr>
          <p:cNvSpPr txBox="1"/>
          <p:nvPr/>
        </p:nvSpPr>
        <p:spPr>
          <a:xfrm>
            <a:off x="467544" y="1675976"/>
            <a:ext cx="8136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너무 빨리 느려져서 </a:t>
            </a:r>
            <a:r>
              <a:rPr kumimoji="1" lang="ko-KR" altLang="en-US" dirty="0" err="1"/>
              <a:t>최적점에</a:t>
            </a:r>
            <a:r>
              <a:rPr kumimoji="1" lang="ko-KR" altLang="en-US" dirty="0"/>
              <a:t> 수렴하지 못함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 공식이 계속 </a:t>
            </a:r>
            <a:r>
              <a:rPr kumimoji="1" lang="ko-KR" altLang="en-US" dirty="0" err="1"/>
              <a:t>양수값을</a:t>
            </a:r>
            <a:r>
              <a:rPr kumimoji="1" lang="ko-KR" altLang="en-US" dirty="0"/>
              <a:t> 더함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무한대로 발산 반비례하던 </a:t>
            </a:r>
            <a:r>
              <a:rPr kumimoji="1" lang="en-US" altLang="ko-KR" dirty="0"/>
              <a:t>step size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수렴</a:t>
            </a:r>
          </a:p>
        </p:txBody>
      </p:sp>
    </p:spTree>
    <p:extLst>
      <p:ext uri="{BB962C8B-B14F-4D97-AF65-F5344CB8AC3E}">
        <p14:creationId xmlns:p14="http://schemas.microsoft.com/office/powerpoint/2010/main" val="3699335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2913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chemeClr val="bg1"/>
                </a:solidFill>
              </a:rPr>
              <a:t>RMSProp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06220" y="1434544"/>
            <a:ext cx="7752734" cy="2376264"/>
            <a:chOff x="2276290" y="2276872"/>
            <a:chExt cx="7752734" cy="2376264"/>
          </a:xfrm>
        </p:grpSpPr>
        <p:sp>
          <p:nvSpPr>
            <p:cNvPr id="8" name="타원 7"/>
            <p:cNvSpPr/>
            <p:nvPr/>
          </p:nvSpPr>
          <p:spPr>
            <a:xfrm>
              <a:off x="2276290" y="2276872"/>
              <a:ext cx="2569636" cy="2376264"/>
            </a:xfrm>
            <a:prstGeom prst="ellipse">
              <a:avLst/>
            </a:prstGeom>
            <a:solidFill>
              <a:srgbClr val="F2C16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Local minimum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탈출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X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7294198" y="2276872"/>
              <a:ext cx="2734826" cy="23762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Step size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parameter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마다 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BA0940-50F7-644D-813C-9411360BCAAE}"/>
              </a:ext>
            </a:extLst>
          </p:cNvPr>
          <p:cNvSpPr txBox="1"/>
          <p:nvPr/>
        </p:nvSpPr>
        <p:spPr>
          <a:xfrm>
            <a:off x="710431" y="4149080"/>
            <a:ext cx="2569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Adding Momentum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50B69-884D-1B4B-8117-0E33F08D1CF5}"/>
              </a:ext>
            </a:extLst>
          </p:cNvPr>
          <p:cNvSpPr txBox="1"/>
          <p:nvPr/>
        </p:nvSpPr>
        <p:spPr>
          <a:xfrm>
            <a:off x="5508104" y="4149080"/>
            <a:ext cx="323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Parameter</a:t>
            </a:r>
            <a:r>
              <a:rPr kumimoji="1" lang="ko-KR" altLang="en-US" dirty="0"/>
              <a:t>마다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다른 </a:t>
            </a:r>
            <a:r>
              <a:rPr kumimoji="1" lang="en-US" altLang="ko-KR" dirty="0"/>
              <a:t>Learning rate </a:t>
            </a:r>
            <a:r>
              <a:rPr kumimoji="1" lang="ko-KR" altLang="en-US" dirty="0"/>
              <a:t>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39614-3CAE-7048-BE4C-7AE4092A8E94}"/>
              </a:ext>
            </a:extLst>
          </p:cNvPr>
          <p:cNvSpPr txBox="1"/>
          <p:nvPr/>
        </p:nvSpPr>
        <p:spPr>
          <a:xfrm>
            <a:off x="586882" y="4614919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Momentum</a:t>
            </a:r>
          </a:p>
          <a:p>
            <a:pPr algn="ctr"/>
            <a:r>
              <a:rPr kumimoji="1" lang="en-US" altLang="ko-KR" sz="2400" dirty="0"/>
              <a:t>NAG</a:t>
            </a:r>
            <a:endParaRPr kumimoji="1"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02260-5F40-EE4A-8C07-41C62BB03594}"/>
              </a:ext>
            </a:extLst>
          </p:cNvPr>
          <p:cNvSpPr txBox="1"/>
          <p:nvPr/>
        </p:nvSpPr>
        <p:spPr>
          <a:xfrm>
            <a:off x="5940152" y="4790365"/>
            <a:ext cx="2518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/>
              <a:t>AdaGrad</a:t>
            </a:r>
            <a:endParaRPr kumimoji="1" lang="en-US" altLang="ko-KR" sz="2400" dirty="0"/>
          </a:p>
          <a:p>
            <a:pPr algn="ctr"/>
            <a:r>
              <a:rPr kumimoji="1" lang="en-US" altLang="ko-KR" sz="2400" dirty="0" err="1">
                <a:solidFill>
                  <a:srgbClr val="FF0000"/>
                </a:solidFill>
              </a:rPr>
              <a:t>RMSProp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7BD52-F28F-EA4C-B77D-EEFBE9104FA9}"/>
              </a:ext>
            </a:extLst>
          </p:cNvPr>
          <p:cNvSpPr txBox="1"/>
          <p:nvPr/>
        </p:nvSpPr>
        <p:spPr>
          <a:xfrm>
            <a:off x="3395194" y="5621362"/>
            <a:ext cx="211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Adam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446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221739"/>
            <a:ext cx="2802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Contents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925584" y="1916832"/>
            <a:ext cx="576064" cy="576064"/>
          </a:xfrm>
          <a:prstGeom prst="ellipse">
            <a:avLst/>
          </a:prstGeom>
          <a:solidFill>
            <a:srgbClr val="8FA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45" name="타원 44"/>
          <p:cNvSpPr/>
          <p:nvPr/>
        </p:nvSpPr>
        <p:spPr>
          <a:xfrm>
            <a:off x="909070" y="3041732"/>
            <a:ext cx="576064" cy="576064"/>
          </a:xfrm>
          <a:prstGeom prst="ellipse">
            <a:avLst/>
          </a:prstGeom>
          <a:solidFill>
            <a:srgbClr val="8FA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46" name="타원 45"/>
          <p:cNvSpPr/>
          <p:nvPr/>
        </p:nvSpPr>
        <p:spPr>
          <a:xfrm>
            <a:off x="909070" y="4221088"/>
            <a:ext cx="576064" cy="576064"/>
          </a:xfrm>
          <a:prstGeom prst="ellipse">
            <a:avLst/>
          </a:prstGeom>
          <a:solidFill>
            <a:srgbClr val="8FA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675688" y="1943254"/>
            <a:ext cx="4387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고속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옵티마이저의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필요성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75688" y="303890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고속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옵티마이저의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747188" y="4199685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학습률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스케줄링</a:t>
            </a:r>
          </a:p>
        </p:txBody>
      </p:sp>
    </p:spTree>
    <p:extLst>
      <p:ext uri="{BB962C8B-B14F-4D97-AF65-F5344CB8AC3E}">
        <p14:creationId xmlns:p14="http://schemas.microsoft.com/office/powerpoint/2010/main" val="206863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2913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chemeClr val="bg1"/>
                </a:solidFill>
              </a:rPr>
              <a:t>RMSProp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749E396-550A-014F-BF9C-C047690BF4C6}"/>
              </a:ext>
            </a:extLst>
          </p:cNvPr>
          <p:cNvSpPr txBox="1"/>
          <p:nvPr/>
        </p:nvSpPr>
        <p:spPr>
          <a:xfrm>
            <a:off x="611560" y="1700808"/>
            <a:ext cx="49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가장 최근에 반복한 </a:t>
            </a:r>
            <a:r>
              <a:rPr kumimoji="1" lang="en-US" altLang="ko-KR" dirty="0"/>
              <a:t>gradient</a:t>
            </a:r>
            <a:r>
              <a:rPr kumimoji="1" lang="ko-KR" altLang="en-US" dirty="0"/>
              <a:t>만 누적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공식에 </a:t>
            </a:r>
            <a:r>
              <a:rPr lang="el-GR" altLang="ko-KR" dirty="0">
                <a:hlinkClick r:id="rId2" tooltip="γ"/>
              </a:rPr>
              <a:t>γ</a:t>
            </a:r>
            <a:r>
              <a:rPr lang="ko-KR" altLang="en-US" dirty="0"/>
              <a:t> 곱해줘서 숫자 안정화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85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1906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Adam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06220" y="1434544"/>
            <a:ext cx="7752734" cy="2376264"/>
            <a:chOff x="2276290" y="2276872"/>
            <a:chExt cx="7752734" cy="2376264"/>
          </a:xfrm>
        </p:grpSpPr>
        <p:sp>
          <p:nvSpPr>
            <p:cNvPr id="8" name="타원 7"/>
            <p:cNvSpPr/>
            <p:nvPr/>
          </p:nvSpPr>
          <p:spPr>
            <a:xfrm>
              <a:off x="2276290" y="2276872"/>
              <a:ext cx="2569636" cy="2376264"/>
            </a:xfrm>
            <a:prstGeom prst="ellipse">
              <a:avLst/>
            </a:prstGeom>
            <a:solidFill>
              <a:srgbClr val="F2C16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Local minimum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탈출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X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7294198" y="2276872"/>
              <a:ext cx="2734826" cy="23762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Step size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parameter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마다 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BA0940-50F7-644D-813C-9411360BCAAE}"/>
              </a:ext>
            </a:extLst>
          </p:cNvPr>
          <p:cNvSpPr txBox="1"/>
          <p:nvPr/>
        </p:nvSpPr>
        <p:spPr>
          <a:xfrm>
            <a:off x="710431" y="4149080"/>
            <a:ext cx="2569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Adding Momentum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50B69-884D-1B4B-8117-0E33F08D1CF5}"/>
              </a:ext>
            </a:extLst>
          </p:cNvPr>
          <p:cNvSpPr txBox="1"/>
          <p:nvPr/>
        </p:nvSpPr>
        <p:spPr>
          <a:xfrm>
            <a:off x="5508104" y="4149080"/>
            <a:ext cx="323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Parameter</a:t>
            </a:r>
            <a:r>
              <a:rPr kumimoji="1" lang="ko-KR" altLang="en-US" dirty="0"/>
              <a:t>마다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다른 </a:t>
            </a:r>
            <a:r>
              <a:rPr kumimoji="1" lang="en-US" altLang="ko-KR" dirty="0"/>
              <a:t>Learning rate </a:t>
            </a:r>
            <a:r>
              <a:rPr kumimoji="1" lang="ko-KR" altLang="en-US" dirty="0"/>
              <a:t>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39614-3CAE-7048-BE4C-7AE4092A8E94}"/>
              </a:ext>
            </a:extLst>
          </p:cNvPr>
          <p:cNvSpPr txBox="1"/>
          <p:nvPr/>
        </p:nvSpPr>
        <p:spPr>
          <a:xfrm>
            <a:off x="586882" y="4614919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Momentum</a:t>
            </a:r>
          </a:p>
          <a:p>
            <a:pPr algn="ctr"/>
            <a:r>
              <a:rPr kumimoji="1" lang="en-US" altLang="ko-KR" sz="2400" dirty="0"/>
              <a:t>NAG</a:t>
            </a:r>
            <a:endParaRPr kumimoji="1"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02260-5F40-EE4A-8C07-41C62BB03594}"/>
              </a:ext>
            </a:extLst>
          </p:cNvPr>
          <p:cNvSpPr txBox="1"/>
          <p:nvPr/>
        </p:nvSpPr>
        <p:spPr>
          <a:xfrm>
            <a:off x="5940152" y="4790365"/>
            <a:ext cx="2518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/>
              <a:t>AdaGrad</a:t>
            </a:r>
            <a:endParaRPr kumimoji="1" lang="en-US" altLang="ko-KR" sz="2400" dirty="0"/>
          </a:p>
          <a:p>
            <a:pPr algn="ctr"/>
            <a:r>
              <a:rPr kumimoji="1" lang="en-US" altLang="ko-KR" sz="2400" dirty="0" err="1"/>
              <a:t>RMSProp</a:t>
            </a:r>
            <a:endParaRPr kumimoji="1"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7BD52-F28F-EA4C-B77D-EEFBE9104FA9}"/>
              </a:ext>
            </a:extLst>
          </p:cNvPr>
          <p:cNvSpPr txBox="1"/>
          <p:nvPr/>
        </p:nvSpPr>
        <p:spPr>
          <a:xfrm>
            <a:off x="3395194" y="5621362"/>
            <a:ext cx="211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F0000"/>
                </a:solidFill>
              </a:rPr>
              <a:t>Adam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0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1906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Adam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2BDFD6-D1B2-8A4D-A90A-D081CD9C6FED}"/>
              </a:ext>
            </a:extLst>
          </p:cNvPr>
          <p:cNvSpPr txBox="1"/>
          <p:nvPr/>
        </p:nvSpPr>
        <p:spPr>
          <a:xfrm>
            <a:off x="611560" y="1810641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모멘텀 최적화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RMSProp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D09EB-CC7B-514C-8517-307C9D02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5" y="2564904"/>
            <a:ext cx="6980699" cy="25219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9CE7DE5-4BC8-664F-AECE-C81039FB85AE}"/>
                  </a:ext>
                </a:extLst>
              </p14:cNvPr>
              <p14:cNvContentPartPr/>
              <p14:nvPr/>
            </p14:nvContentPartPr>
            <p14:xfrm>
              <a:off x="5600713" y="3072073"/>
              <a:ext cx="634680" cy="352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9CE7DE5-4BC8-664F-AECE-C81039FB85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7073" y="2964433"/>
                <a:ext cx="7423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716ED89-D7D2-4745-A5B6-22453E6A6304}"/>
                  </a:ext>
                </a:extLst>
              </p14:cNvPr>
              <p14:cNvContentPartPr/>
              <p14:nvPr/>
            </p14:nvContentPartPr>
            <p14:xfrm>
              <a:off x="5491993" y="3889993"/>
              <a:ext cx="789120" cy="34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716ED89-D7D2-4745-A5B6-22453E6A63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8353" y="3782353"/>
                <a:ext cx="896760" cy="250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ECBC649-7F94-8946-9C00-8F4417C24520}"/>
              </a:ext>
            </a:extLst>
          </p:cNvPr>
          <p:cNvSpPr txBox="1"/>
          <p:nvPr/>
        </p:nvSpPr>
        <p:spPr>
          <a:xfrm>
            <a:off x="1259632" y="335699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0.9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8E457-D0C8-D94B-ADB3-13FA69D51BBD}"/>
              </a:ext>
            </a:extLst>
          </p:cNvPr>
          <p:cNvSpPr txBox="1"/>
          <p:nvPr/>
        </p:nvSpPr>
        <p:spPr>
          <a:xfrm>
            <a:off x="1043608" y="46531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0.999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8CA59-4C91-BA4A-97CC-6E075959D334}"/>
              </a:ext>
            </a:extLst>
          </p:cNvPr>
          <p:cNvSpPr txBox="1"/>
          <p:nvPr/>
        </p:nvSpPr>
        <p:spPr>
          <a:xfrm>
            <a:off x="6281113" y="2924944"/>
            <a:ext cx="59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0.1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64A1C-D989-6B42-A6DE-E031EBD92BF9}"/>
              </a:ext>
            </a:extLst>
          </p:cNvPr>
          <p:cNvSpPr txBox="1"/>
          <p:nvPr/>
        </p:nvSpPr>
        <p:spPr>
          <a:xfrm>
            <a:off x="6300776" y="3726324"/>
            <a:ext cx="7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0.001</a:t>
            </a:r>
            <a:endParaRPr kumimoji="1" lang="ko-KR" altLang="en-US" dirty="0"/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707A731F-3056-F54C-9672-6640867285C3}"/>
              </a:ext>
            </a:extLst>
          </p:cNvPr>
          <p:cNvSpPr/>
          <p:nvPr/>
        </p:nvSpPr>
        <p:spPr>
          <a:xfrm>
            <a:off x="4644008" y="2420888"/>
            <a:ext cx="2448000" cy="1872208"/>
          </a:xfrm>
          <a:prstGeom prst="frame">
            <a:avLst/>
          </a:prstGeom>
          <a:ln w="127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4E7F2-FEC0-2A4D-ABE3-1A73694E4B53}"/>
              </a:ext>
            </a:extLst>
          </p:cNvPr>
          <p:cNvSpPr txBox="1"/>
          <p:nvPr/>
        </p:nvSpPr>
        <p:spPr>
          <a:xfrm>
            <a:off x="7164288" y="242088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 숫자 간 차이 </a:t>
            </a:r>
            <a:endParaRPr kumimoji="1" lang="en-US" altLang="ko-KR" dirty="0"/>
          </a:p>
          <a:p>
            <a:r>
              <a:rPr kumimoji="1" lang="ko-KR" altLang="en-US" dirty="0"/>
              <a:t>줄여 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7FB9A19-142A-4349-BE98-DD8AF82AB7F0}"/>
                  </a:ext>
                </a:extLst>
              </p14:cNvPr>
              <p14:cNvContentPartPr/>
              <p14:nvPr/>
            </p14:nvContentPartPr>
            <p14:xfrm>
              <a:off x="302953" y="3881353"/>
              <a:ext cx="259560" cy="2512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7FB9A19-142A-4349-BE98-DD8AF82AB7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953" y="3872713"/>
                <a:ext cx="2772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8A5C6FB-7A45-D14C-82A1-0097A390A192}"/>
                  </a:ext>
                </a:extLst>
              </p14:cNvPr>
              <p14:cNvContentPartPr/>
              <p14:nvPr/>
            </p14:nvContentPartPr>
            <p14:xfrm>
              <a:off x="365953" y="4434673"/>
              <a:ext cx="172080" cy="3186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8A5C6FB-7A45-D14C-82A1-0097A390A1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953" y="4426033"/>
                <a:ext cx="189720" cy="3362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157D805-CD5C-EF40-B642-D9EA9090800D}"/>
              </a:ext>
            </a:extLst>
          </p:cNvPr>
          <p:cNvSpPr txBox="1"/>
          <p:nvPr/>
        </p:nvSpPr>
        <p:spPr>
          <a:xfrm>
            <a:off x="944212" y="5445224"/>
            <a:ext cx="64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학습률</a:t>
            </a:r>
            <a:r>
              <a:rPr kumimoji="1" lang="ko-KR" altLang="en-US" dirty="0"/>
              <a:t> </a:t>
            </a:r>
            <a:r>
              <a:rPr kumimoji="1" lang="en-US" altLang="ko-KR" dirty="0"/>
              <a:t>hyperparameter </a:t>
            </a:r>
            <a:r>
              <a:rPr kumimoji="1" lang="ko-KR" altLang="en-US" dirty="0"/>
              <a:t>튜닝할 필요 없음</a:t>
            </a:r>
          </a:p>
        </p:txBody>
      </p:sp>
    </p:spTree>
    <p:extLst>
      <p:ext uri="{BB962C8B-B14F-4D97-AF65-F5344CB8AC3E}">
        <p14:creationId xmlns:p14="http://schemas.microsoft.com/office/powerpoint/2010/main" val="106652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5006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Adam - </a:t>
            </a:r>
            <a:r>
              <a:rPr lang="en-US" altLang="ko-KR" sz="4800" b="1" dirty="0" err="1">
                <a:solidFill>
                  <a:schemeClr val="bg1"/>
                </a:solidFill>
              </a:rPr>
              <a:t>AdaMax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8D3DA7A-2B1D-374E-916F-8B7A1E66D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45" r="5755"/>
          <a:stretch/>
        </p:blipFill>
        <p:spPr>
          <a:xfrm>
            <a:off x="277914" y="1965397"/>
            <a:ext cx="8441247" cy="1030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508AE16-B41C-5040-9205-DF5C9227D45C}"/>
                  </a:ext>
                </a:extLst>
              </p14:cNvPr>
              <p14:cNvContentPartPr/>
              <p14:nvPr/>
            </p14:nvContentPartPr>
            <p14:xfrm>
              <a:off x="496920" y="2046092"/>
              <a:ext cx="317160" cy="487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508AE16-B41C-5040-9205-DF5C9227D4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280" y="2037092"/>
                <a:ext cx="334800" cy="505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70B86B9-E994-894A-813E-9333A9F8C653}"/>
              </a:ext>
            </a:extLst>
          </p:cNvPr>
          <p:cNvSpPr txBox="1"/>
          <p:nvPr/>
        </p:nvSpPr>
        <p:spPr>
          <a:xfrm>
            <a:off x="814080" y="3068960"/>
            <a:ext cx="404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Gradient</a:t>
            </a:r>
            <a:r>
              <a:rPr kumimoji="1" lang="ko-KR" altLang="en-US" dirty="0"/>
              <a:t>의 제곱을 누적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gradient</a:t>
            </a:r>
            <a:r>
              <a:rPr kumimoji="1" lang="ko-KR" altLang="en-US" dirty="0"/>
              <a:t>에 더 많은 비중 부여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82DC1-8F11-0443-8160-C19D7E74E676}"/>
              </a:ext>
            </a:extLst>
          </p:cNvPr>
          <p:cNvSpPr txBox="1"/>
          <p:nvPr/>
        </p:nvSpPr>
        <p:spPr>
          <a:xfrm>
            <a:off x="496920" y="4077072"/>
            <a:ext cx="796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감소된 </a:t>
            </a:r>
            <a:r>
              <a:rPr kumimoji="1" lang="en-US" altLang="ko-KR" dirty="0"/>
              <a:t>gradient ➡️ </a:t>
            </a:r>
            <a:r>
              <a:rPr kumimoji="1" lang="ko-KR" altLang="en-US" dirty="0" err="1"/>
              <a:t>파라미터</a:t>
            </a:r>
            <a:r>
              <a:rPr kumimoji="1" lang="en-US" altLang="ko-KR" dirty="0"/>
              <a:t>/gradient</a:t>
            </a:r>
            <a:r>
              <a:rPr kumimoji="1" lang="ko-KR" altLang="en-US" dirty="0"/>
              <a:t> 업데이트 스케일 낮춤 ➡️ 더 안정적</a:t>
            </a:r>
          </a:p>
        </p:txBody>
      </p:sp>
    </p:spTree>
    <p:extLst>
      <p:ext uri="{BB962C8B-B14F-4D97-AF65-F5344CB8AC3E}">
        <p14:creationId xmlns:p14="http://schemas.microsoft.com/office/powerpoint/2010/main" val="259054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4769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Adam – </a:t>
            </a:r>
            <a:r>
              <a:rPr lang="en-US" altLang="ko-KR" sz="4800" b="1" dirty="0" err="1">
                <a:solidFill>
                  <a:schemeClr val="bg1"/>
                </a:solidFill>
              </a:rPr>
              <a:t>Nadam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5C1AB5-C4F2-5942-911E-0B15DE0B56B2}"/>
              </a:ext>
            </a:extLst>
          </p:cNvPr>
          <p:cNvSpPr txBox="1"/>
          <p:nvPr/>
        </p:nvSpPr>
        <p:spPr>
          <a:xfrm>
            <a:off x="683568" y="1810641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Adam + NAG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91AA3-99F3-C14B-9E0E-08B7C46D192D}"/>
              </a:ext>
            </a:extLst>
          </p:cNvPr>
          <p:cNvSpPr txBox="1"/>
          <p:nvPr/>
        </p:nvSpPr>
        <p:spPr>
          <a:xfrm>
            <a:off x="755576" y="2708920"/>
            <a:ext cx="6480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Adam</a:t>
            </a:r>
            <a:r>
              <a:rPr kumimoji="1" lang="ko-KR" altLang="en-US" dirty="0"/>
              <a:t>보다 빠른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Nadam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Adam</a:t>
            </a:r>
            <a:r>
              <a:rPr kumimoji="1" lang="ko-KR" altLang="en-US" dirty="0"/>
              <a:t>보다 성능이 좋음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814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4709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</a:rPr>
              <a:t>학습률</a:t>
            </a:r>
            <a:r>
              <a:rPr lang="ko-KR" altLang="en-US" sz="4800" b="1" dirty="0">
                <a:solidFill>
                  <a:schemeClr val="bg1"/>
                </a:solidFill>
              </a:rPr>
              <a:t> 스케줄링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9B1399C-A25E-FB42-89F0-7976C69B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91527"/>
            <a:ext cx="6336704" cy="4764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F55E0AE-BA64-8240-8DDC-8D8A9B811DC7}"/>
                  </a:ext>
                </a:extLst>
              </p14:cNvPr>
              <p14:cNvContentPartPr/>
              <p14:nvPr/>
            </p14:nvContentPartPr>
            <p14:xfrm>
              <a:off x="1895991" y="3333092"/>
              <a:ext cx="3561840" cy="1616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F55E0AE-BA64-8240-8DDC-8D8A9B811D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2351" y="3225092"/>
                <a:ext cx="3669480" cy="18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671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6773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거듭제곱 기반 스케줄링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526E159-9675-484B-AD1D-73A1D0B95E47}"/>
                  </a:ext>
                </a:extLst>
              </p14:cNvPr>
              <p14:cNvContentPartPr/>
              <p14:nvPr/>
            </p14:nvContentPartPr>
            <p14:xfrm>
              <a:off x="517551" y="2016572"/>
              <a:ext cx="361440" cy="480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526E159-9675-484B-AD1D-73A1D0B95E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911" y="2007932"/>
                <a:ext cx="379080" cy="49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D09E60-E590-364A-9C97-86507BE0D089}"/>
              </a:ext>
            </a:extLst>
          </p:cNvPr>
          <p:cNvGrpSpPr/>
          <p:nvPr/>
        </p:nvGrpSpPr>
        <p:grpSpPr>
          <a:xfrm>
            <a:off x="895551" y="1988852"/>
            <a:ext cx="411480" cy="364680"/>
            <a:chOff x="895551" y="1988852"/>
            <a:chExt cx="4114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F778B5C-357E-C141-AE58-E58D4CC26824}"/>
                    </a:ext>
                  </a:extLst>
                </p14:cNvPr>
                <p14:cNvContentPartPr/>
                <p14:nvPr/>
              </p14:nvContentPartPr>
              <p14:xfrm>
                <a:off x="895551" y="1988852"/>
                <a:ext cx="93240" cy="3441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F778B5C-357E-C141-AE58-E58D4CC268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6551" y="1980212"/>
                  <a:ext cx="1108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109DBF7-CB00-EA47-A785-53ADBC613A48}"/>
                    </a:ext>
                  </a:extLst>
                </p14:cNvPr>
                <p14:cNvContentPartPr/>
                <p14:nvPr/>
              </p14:nvContentPartPr>
              <p14:xfrm>
                <a:off x="1078791" y="2033132"/>
                <a:ext cx="53640" cy="292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109DBF7-CB00-EA47-A785-53ADBC613A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151" y="2024132"/>
                  <a:ext cx="71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DC01E53-AA14-D54A-8475-989926C133F8}"/>
                    </a:ext>
                  </a:extLst>
                </p14:cNvPr>
                <p14:cNvContentPartPr/>
                <p14:nvPr/>
              </p14:nvContentPartPr>
              <p14:xfrm>
                <a:off x="1071591" y="2127452"/>
                <a:ext cx="72720" cy="10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DC01E53-AA14-D54A-8475-989926C133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2951" y="2118452"/>
                  <a:ext cx="90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E55A7BA-CDBF-AC47-90F7-10936ABE0881}"/>
                    </a:ext>
                  </a:extLst>
                </p14:cNvPr>
                <p14:cNvContentPartPr/>
                <p14:nvPr/>
              </p14:nvContentPartPr>
              <p14:xfrm>
                <a:off x="1226391" y="2029172"/>
                <a:ext cx="80640" cy="324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E55A7BA-CDBF-AC47-90F7-10936ABE08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7391" y="2020532"/>
                  <a:ext cx="9828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848D5DF-85BD-394D-8C03-E74271C27E3F}"/>
                  </a:ext>
                </a:extLst>
              </p14:cNvPr>
              <p14:cNvContentPartPr/>
              <p14:nvPr/>
            </p14:nvContentPartPr>
            <p14:xfrm>
              <a:off x="1583151" y="2097932"/>
              <a:ext cx="205920" cy="46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848D5DF-85BD-394D-8C03-E74271C27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74511" y="2088932"/>
                <a:ext cx="223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BD2B4BB-930A-1A4B-A0E4-30402FB97689}"/>
                  </a:ext>
                </a:extLst>
              </p14:cNvPr>
              <p14:cNvContentPartPr/>
              <p14:nvPr/>
            </p14:nvContentPartPr>
            <p14:xfrm>
              <a:off x="1637511" y="2275412"/>
              <a:ext cx="199440" cy="72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BD2B4BB-930A-1A4B-A0E4-30402FB976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28511" y="2266772"/>
                <a:ext cx="217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424676F-E2A8-714E-9B9A-EF902596A0E0}"/>
                  </a:ext>
                </a:extLst>
              </p14:cNvPr>
              <p14:cNvContentPartPr/>
              <p14:nvPr/>
            </p14:nvContentPartPr>
            <p14:xfrm>
              <a:off x="2089311" y="2052572"/>
              <a:ext cx="246240" cy="4096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424676F-E2A8-714E-9B9A-EF902596A0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80671" y="2043932"/>
                <a:ext cx="2638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64E3BEC-EEA9-5B4F-B8C6-44E95E7F5476}"/>
                  </a:ext>
                </a:extLst>
              </p14:cNvPr>
              <p14:cNvContentPartPr/>
              <p14:nvPr/>
            </p14:nvContentPartPr>
            <p14:xfrm>
              <a:off x="2444991" y="2258492"/>
              <a:ext cx="132480" cy="1339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64E3BEC-EEA9-5B4F-B8C6-44E95E7F54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6351" y="2249492"/>
                <a:ext cx="1501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E15E552-B8B0-C44B-B139-25F050883BE7}"/>
                  </a:ext>
                </a:extLst>
              </p14:cNvPr>
              <p14:cNvContentPartPr/>
              <p14:nvPr/>
            </p14:nvContentPartPr>
            <p14:xfrm>
              <a:off x="2682591" y="1880132"/>
              <a:ext cx="410040" cy="568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E15E552-B8B0-C44B-B139-25F050883B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3591" y="1871492"/>
                <a:ext cx="42768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ACF0CC5-2EC7-0B44-A7B7-BF5C63FD5ADF}"/>
                  </a:ext>
                </a:extLst>
              </p14:cNvPr>
              <p14:cNvContentPartPr/>
              <p14:nvPr/>
            </p14:nvContentPartPr>
            <p14:xfrm>
              <a:off x="3211431" y="1979852"/>
              <a:ext cx="108360" cy="4136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ACF0CC5-2EC7-0B44-A7B7-BF5C63FD5AD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2791" y="1970852"/>
                <a:ext cx="1260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0E9B6D3-4B7C-7A48-BA7F-73C16A852B07}"/>
                  </a:ext>
                </a:extLst>
              </p14:cNvPr>
              <p14:cNvContentPartPr/>
              <p14:nvPr/>
            </p14:nvContentPartPr>
            <p14:xfrm>
              <a:off x="3563151" y="2011532"/>
              <a:ext cx="12240" cy="3492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0E9B6D3-4B7C-7A48-BA7F-73C16A852B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54151" y="2002532"/>
                <a:ext cx="29880" cy="36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A2D63F-CD3E-5546-A7F1-365CB602393F}"/>
              </a:ext>
            </a:extLst>
          </p:cNvPr>
          <p:cNvGrpSpPr/>
          <p:nvPr/>
        </p:nvGrpSpPr>
        <p:grpSpPr>
          <a:xfrm>
            <a:off x="3856911" y="2047892"/>
            <a:ext cx="261720" cy="225000"/>
            <a:chOff x="3856911" y="2047892"/>
            <a:chExt cx="2617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B4B8319-5544-2C42-9E3D-9EEA1F59293E}"/>
                    </a:ext>
                  </a:extLst>
                </p14:cNvPr>
                <p14:cNvContentPartPr/>
                <p14:nvPr/>
              </p14:nvContentPartPr>
              <p14:xfrm>
                <a:off x="3856911" y="2163092"/>
                <a:ext cx="261720" cy="5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B4B8319-5544-2C42-9E3D-9EEA1F5929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7911" y="2154092"/>
                  <a:ext cx="279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C2FDF0B-C157-CF40-B48A-3E8A3CE65BDE}"/>
                    </a:ext>
                  </a:extLst>
                </p14:cNvPr>
                <p14:cNvContentPartPr/>
                <p14:nvPr/>
              </p14:nvContentPartPr>
              <p14:xfrm>
                <a:off x="4013871" y="2047892"/>
                <a:ext cx="15120" cy="2250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C2FDF0B-C157-CF40-B48A-3E8A3CE65BD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05231" y="2039252"/>
                  <a:ext cx="3276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F1AB416C-66F9-E64B-808E-8374CF33F2C0}"/>
                  </a:ext>
                </a:extLst>
              </p14:cNvPr>
              <p14:cNvContentPartPr/>
              <p14:nvPr/>
            </p14:nvContentPartPr>
            <p14:xfrm>
              <a:off x="4507431" y="1991732"/>
              <a:ext cx="140400" cy="3646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F1AB416C-66F9-E64B-808E-8374CF33F2C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98791" y="1983092"/>
                <a:ext cx="158040" cy="38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2A7FC033-BCAC-3B42-9AC7-03CDC3394043}"/>
              </a:ext>
            </a:extLst>
          </p:cNvPr>
          <p:cNvGrpSpPr/>
          <p:nvPr/>
        </p:nvGrpSpPr>
        <p:grpSpPr>
          <a:xfrm>
            <a:off x="4395831" y="1969412"/>
            <a:ext cx="423720" cy="340560"/>
            <a:chOff x="4395831" y="1969412"/>
            <a:chExt cx="42372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954A860-050A-B54B-94B0-BF63DF2D3DAB}"/>
                    </a:ext>
                  </a:extLst>
                </p14:cNvPr>
                <p14:cNvContentPartPr/>
                <p14:nvPr/>
              </p14:nvContentPartPr>
              <p14:xfrm>
                <a:off x="4395831" y="2053652"/>
                <a:ext cx="165600" cy="1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954A860-050A-B54B-94B0-BF63DF2D3D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86831" y="2044652"/>
                  <a:ext cx="183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E5D1BCC-8192-B54B-AFA2-5731ACDB2C8A}"/>
                    </a:ext>
                  </a:extLst>
                </p14:cNvPr>
                <p14:cNvContentPartPr/>
                <p14:nvPr/>
              </p14:nvContentPartPr>
              <p14:xfrm>
                <a:off x="4475391" y="1969412"/>
                <a:ext cx="72000" cy="257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E5D1BCC-8192-B54B-AFA2-5731ACDB2C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66391" y="1960412"/>
                  <a:ext cx="89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4185298-13AB-D145-A67E-B88682C1C309}"/>
                    </a:ext>
                  </a:extLst>
                </p14:cNvPr>
                <p14:cNvContentPartPr/>
                <p14:nvPr/>
              </p14:nvContentPartPr>
              <p14:xfrm>
                <a:off x="4678791" y="2150852"/>
                <a:ext cx="140760" cy="1591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4185298-13AB-D145-A67E-B88682C1C3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70151" y="2141852"/>
                  <a:ext cx="1584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22C464-CCFA-F949-BCDD-D47C7080C342}"/>
              </a:ext>
            </a:extLst>
          </p:cNvPr>
          <p:cNvGrpSpPr/>
          <p:nvPr/>
        </p:nvGrpSpPr>
        <p:grpSpPr>
          <a:xfrm>
            <a:off x="4969311" y="1790492"/>
            <a:ext cx="266760" cy="608400"/>
            <a:chOff x="4969311" y="1790492"/>
            <a:chExt cx="26676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CBFEE3F-44BD-B14B-B251-35623A1EBD56}"/>
                    </a:ext>
                  </a:extLst>
                </p14:cNvPr>
                <p14:cNvContentPartPr/>
                <p14:nvPr/>
              </p14:nvContentPartPr>
              <p14:xfrm>
                <a:off x="4969311" y="1880492"/>
                <a:ext cx="150480" cy="518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CBFEE3F-44BD-B14B-B251-35623A1EBD5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0311" y="1871492"/>
                  <a:ext cx="1681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DD74B78-7E06-DA48-8570-B0CA01FC3004}"/>
                    </a:ext>
                  </a:extLst>
                </p14:cNvPr>
                <p14:cNvContentPartPr/>
                <p14:nvPr/>
              </p14:nvContentPartPr>
              <p14:xfrm>
                <a:off x="5125551" y="1790492"/>
                <a:ext cx="110520" cy="1461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DD74B78-7E06-DA48-8570-B0CA01FC300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6551" y="1781492"/>
                  <a:ext cx="12816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93A7E71-4D1E-7245-B901-6D8578E644EF}"/>
                  </a:ext>
                </a:extLst>
              </p14:cNvPr>
              <p14:cNvContentPartPr/>
              <p14:nvPr/>
            </p14:nvContentPartPr>
            <p14:xfrm>
              <a:off x="2019111" y="2178212"/>
              <a:ext cx="632520" cy="486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93A7E71-4D1E-7245-B901-6D8578E644E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65111" y="2070212"/>
                <a:ext cx="7401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E287083C-17E8-724A-B654-3C2EE8F6DDD2}"/>
                  </a:ext>
                </a:extLst>
              </p14:cNvPr>
              <p14:cNvContentPartPr/>
              <p14:nvPr/>
            </p14:nvContentPartPr>
            <p14:xfrm>
              <a:off x="5065071" y="1796612"/>
              <a:ext cx="237960" cy="133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E287083C-17E8-724A-B654-3C2EE8F6DD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11071" y="1688612"/>
                <a:ext cx="345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E45C070-DCA1-B043-9694-44C85FBC17ED}"/>
                  </a:ext>
                </a:extLst>
              </p14:cNvPr>
              <p14:cNvContentPartPr/>
              <p14:nvPr/>
            </p14:nvContentPartPr>
            <p14:xfrm>
              <a:off x="4701111" y="2263172"/>
              <a:ext cx="153000" cy="324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E45C070-DCA1-B043-9694-44C85FBC17E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47111" y="2155172"/>
                <a:ext cx="260640" cy="21888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38C4759-4292-AF4E-9E3E-E3E68B74DF0D}"/>
              </a:ext>
            </a:extLst>
          </p:cNvPr>
          <p:cNvSpPr txBox="1"/>
          <p:nvPr/>
        </p:nvSpPr>
        <p:spPr>
          <a:xfrm>
            <a:off x="396275" y="3068960"/>
            <a:ext cx="63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학습률은</a:t>
            </a:r>
            <a:r>
              <a:rPr kumimoji="1" lang="ko-KR" altLang="en-US" dirty="0"/>
              <a:t> 각 </a:t>
            </a:r>
            <a:r>
              <a:rPr kumimoji="1" lang="ko-KR" altLang="en-US" dirty="0" err="1"/>
              <a:t>스텝마다</a:t>
            </a:r>
            <a:r>
              <a:rPr kumimoji="1" lang="ko-KR" altLang="en-US" dirty="0"/>
              <a:t> 감소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처음에는 빠르게 감소하다가 점점 더 느리게 감소</a:t>
            </a:r>
            <a:endParaRPr kumimoji="1"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30B41D-3145-7645-96FD-C09817316DD9}"/>
              </a:ext>
            </a:extLst>
          </p:cNvPr>
          <p:cNvSpPr txBox="1"/>
          <p:nvPr/>
        </p:nvSpPr>
        <p:spPr>
          <a:xfrm>
            <a:off x="6084168" y="1412776"/>
            <a:ext cx="2374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N0 =</a:t>
            </a:r>
            <a:r>
              <a:rPr kumimoji="1" lang="ko-KR" altLang="en-US" dirty="0"/>
              <a:t> 초기 </a:t>
            </a:r>
            <a:r>
              <a:rPr kumimoji="1" lang="ko-KR" altLang="en-US" dirty="0" err="1"/>
              <a:t>학습률</a:t>
            </a:r>
            <a:endParaRPr kumimoji="1" lang="en-US" altLang="ko-KR" dirty="0"/>
          </a:p>
          <a:p>
            <a:r>
              <a:rPr kumimoji="1" lang="en-US" altLang="ko-KR" dirty="0"/>
              <a:t>t = </a:t>
            </a:r>
            <a:r>
              <a:rPr kumimoji="1" lang="ko-KR" altLang="en-US" dirty="0"/>
              <a:t>반복 횟수</a:t>
            </a:r>
            <a:endParaRPr kumimoji="1" lang="en-US" altLang="ko-KR" dirty="0"/>
          </a:p>
          <a:p>
            <a:r>
              <a:rPr kumimoji="1" lang="en-US" altLang="ko-KR" dirty="0"/>
              <a:t>C = </a:t>
            </a:r>
            <a:r>
              <a:rPr kumimoji="1" lang="ko-KR" altLang="en-US" dirty="0"/>
              <a:t>일반적으로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S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스텝 횟수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DC897249-364B-7D45-8969-142E87F60821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7" t="17389" r="58306" b="26901"/>
          <a:stretch/>
        </p:blipFill>
        <p:spPr>
          <a:xfrm rot="16200000">
            <a:off x="4369501" y="588194"/>
            <a:ext cx="501699" cy="78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7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5541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지수 기반 스케줄링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7A86E84-BD5D-574B-A69D-421850488CBF}"/>
                  </a:ext>
                </a:extLst>
              </p14:cNvPr>
              <p14:cNvContentPartPr/>
              <p14:nvPr/>
            </p14:nvContentPartPr>
            <p14:xfrm>
              <a:off x="311991" y="1945652"/>
              <a:ext cx="412920" cy="570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7A86E84-BD5D-574B-A69D-421850488C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991" y="1936652"/>
                <a:ext cx="430560" cy="58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2597BA-4C93-1D44-BCEC-C23D2F9E14B4}"/>
              </a:ext>
            </a:extLst>
          </p:cNvPr>
          <p:cNvGrpSpPr/>
          <p:nvPr/>
        </p:nvGrpSpPr>
        <p:grpSpPr>
          <a:xfrm>
            <a:off x="787911" y="1886252"/>
            <a:ext cx="633600" cy="531000"/>
            <a:chOff x="787911" y="1886252"/>
            <a:chExt cx="63360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194F01F-6AFD-A040-B081-C26BFAD97F9D}"/>
                    </a:ext>
                  </a:extLst>
                </p14:cNvPr>
                <p14:cNvContentPartPr/>
                <p14:nvPr/>
              </p14:nvContentPartPr>
              <p14:xfrm>
                <a:off x="787911" y="1886252"/>
                <a:ext cx="93960" cy="455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194F01F-6AFD-A040-B081-C26BFAD97F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271" y="1877252"/>
                  <a:ext cx="1116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C2589CF-3D87-704D-8F5F-E2597B6F7783}"/>
                    </a:ext>
                  </a:extLst>
                </p14:cNvPr>
                <p14:cNvContentPartPr/>
                <p14:nvPr/>
              </p14:nvContentPartPr>
              <p14:xfrm>
                <a:off x="1023351" y="1897772"/>
                <a:ext cx="126720" cy="419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C2589CF-3D87-704D-8F5F-E2597B6F77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351" y="1889132"/>
                  <a:ext cx="1443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2AE65D7-B292-4749-92C6-167D73C22DA2}"/>
                    </a:ext>
                  </a:extLst>
                </p14:cNvPr>
                <p14:cNvContentPartPr/>
                <p14:nvPr/>
              </p14:nvContentPartPr>
              <p14:xfrm>
                <a:off x="988791" y="2056172"/>
                <a:ext cx="130320" cy="6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2AE65D7-B292-4749-92C6-167D73C22D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0151" y="2047172"/>
                  <a:ext cx="147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698CFF3-1748-1B4F-9258-647F0FC052B3}"/>
                    </a:ext>
                  </a:extLst>
                </p14:cNvPr>
                <p14:cNvContentPartPr/>
                <p14:nvPr/>
              </p14:nvContentPartPr>
              <p14:xfrm>
                <a:off x="1259511" y="1943492"/>
                <a:ext cx="162000" cy="473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698CFF3-1748-1B4F-9258-647F0FC052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0871" y="1934852"/>
                  <a:ext cx="179640" cy="49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32BE118-9FE8-0F4D-B687-4C05BB714CBB}"/>
                  </a:ext>
                </a:extLst>
              </p14:cNvPr>
              <p14:cNvContentPartPr/>
              <p14:nvPr/>
            </p14:nvContentPartPr>
            <p14:xfrm>
              <a:off x="1682511" y="2037812"/>
              <a:ext cx="277920" cy="122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32BE118-9FE8-0F4D-B687-4C05BB714C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3871" y="2029172"/>
                <a:ext cx="2955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3D3AD87-B81D-144B-A1C1-885FE6BDEECE}"/>
                  </a:ext>
                </a:extLst>
              </p14:cNvPr>
              <p14:cNvContentPartPr/>
              <p14:nvPr/>
            </p14:nvContentPartPr>
            <p14:xfrm>
              <a:off x="1749471" y="2254532"/>
              <a:ext cx="276480" cy="2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3D3AD87-B81D-144B-A1C1-885FE6BDEE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40831" y="2245532"/>
                <a:ext cx="29412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D7BE4D-187C-CA45-ADE6-2DD77C0CBDB1}"/>
              </a:ext>
            </a:extLst>
          </p:cNvPr>
          <p:cNvGrpSpPr/>
          <p:nvPr/>
        </p:nvGrpSpPr>
        <p:grpSpPr>
          <a:xfrm>
            <a:off x="2312511" y="1900292"/>
            <a:ext cx="630360" cy="551520"/>
            <a:chOff x="2312511" y="1900292"/>
            <a:chExt cx="63036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BE0E008-F23A-8840-8F40-B8C32CF66BD4}"/>
                    </a:ext>
                  </a:extLst>
                </p14:cNvPr>
                <p14:cNvContentPartPr/>
                <p14:nvPr/>
              </p14:nvContentPartPr>
              <p14:xfrm>
                <a:off x="2312511" y="1900292"/>
                <a:ext cx="440640" cy="551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BE0E008-F23A-8840-8F40-B8C32CF66B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3511" y="1891652"/>
                  <a:ext cx="4582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1E2451C-B723-A441-B723-451197ED59CB}"/>
                    </a:ext>
                  </a:extLst>
                </p14:cNvPr>
                <p14:cNvContentPartPr/>
                <p14:nvPr/>
              </p14:nvContentPartPr>
              <p14:xfrm>
                <a:off x="2831271" y="2236892"/>
                <a:ext cx="111600" cy="142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1E2451C-B723-A441-B723-451197ED59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2631" y="2228252"/>
                  <a:ext cx="1292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4C51A0-4EFA-104D-B2E3-DE687917031E}"/>
              </a:ext>
            </a:extLst>
          </p:cNvPr>
          <p:cNvGrpSpPr/>
          <p:nvPr/>
        </p:nvGrpSpPr>
        <p:grpSpPr>
          <a:xfrm>
            <a:off x="3087951" y="1794452"/>
            <a:ext cx="585720" cy="468000"/>
            <a:chOff x="3087951" y="1794452"/>
            <a:chExt cx="58572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C696BCF-5BEF-5145-9958-974CD3CCE403}"/>
                    </a:ext>
                  </a:extLst>
                </p14:cNvPr>
                <p14:cNvContentPartPr/>
                <p14:nvPr/>
              </p14:nvContentPartPr>
              <p14:xfrm>
                <a:off x="3087951" y="1828652"/>
                <a:ext cx="263160" cy="433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C696BCF-5BEF-5145-9958-974CD3CCE4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8951" y="1819652"/>
                  <a:ext cx="2808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8FCBD24-0B89-7F47-B34B-0F3700A3DA82}"/>
                    </a:ext>
                  </a:extLst>
                </p14:cNvPr>
                <p14:cNvContentPartPr/>
                <p14:nvPr/>
              </p14:nvContentPartPr>
              <p14:xfrm>
                <a:off x="3468831" y="2196572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8FCBD24-0B89-7F47-B34B-0F3700A3DA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60191" y="21875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8B850D4-E3B1-B740-8DBE-4B66B486DDA0}"/>
                    </a:ext>
                  </a:extLst>
                </p14:cNvPr>
                <p14:cNvContentPartPr/>
                <p14:nvPr/>
              </p14:nvContentPartPr>
              <p14:xfrm>
                <a:off x="3499071" y="2217812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8B850D4-E3B1-B740-8DBE-4B66B486DD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90071" y="22091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65530CD-65EC-4A44-BCF2-12BB8D17440E}"/>
                    </a:ext>
                  </a:extLst>
                </p14:cNvPr>
                <p14:cNvContentPartPr/>
                <p14:nvPr/>
              </p14:nvContentPartPr>
              <p14:xfrm>
                <a:off x="3501231" y="2216732"/>
                <a:ext cx="36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65530CD-65EC-4A44-BCF2-12BB8D1744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92591" y="2208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6EECE5E-DDA1-A449-B765-297A5D6AEB80}"/>
                    </a:ext>
                  </a:extLst>
                </p14:cNvPr>
                <p14:cNvContentPartPr/>
                <p14:nvPr/>
              </p14:nvContentPartPr>
              <p14:xfrm>
                <a:off x="3501231" y="2216732"/>
                <a:ext cx="36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6EECE5E-DDA1-A449-B765-297A5D6AEB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92591" y="2208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858295E-4A6A-1447-8B76-6D747A87A354}"/>
                    </a:ext>
                  </a:extLst>
                </p14:cNvPr>
                <p14:cNvContentPartPr/>
                <p14:nvPr/>
              </p14:nvContentPartPr>
              <p14:xfrm>
                <a:off x="3501231" y="2216732"/>
                <a:ext cx="36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858295E-4A6A-1447-8B76-6D747A87A3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92591" y="2208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5B8E4FD-DFF5-1B47-84C0-585403D47E1D}"/>
                    </a:ext>
                  </a:extLst>
                </p14:cNvPr>
                <p14:cNvContentPartPr/>
                <p14:nvPr/>
              </p14:nvContentPartPr>
              <p14:xfrm>
                <a:off x="3501231" y="2216732"/>
                <a:ext cx="36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5B8E4FD-DFF5-1B47-84C0-585403D47E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92591" y="2208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34E7191-C56B-EE49-81D3-50DC8AD6E906}"/>
                    </a:ext>
                  </a:extLst>
                </p14:cNvPr>
                <p14:cNvContentPartPr/>
                <p14:nvPr/>
              </p14:nvContentPartPr>
              <p14:xfrm>
                <a:off x="3501231" y="2216732"/>
                <a:ext cx="36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34E7191-C56B-EE49-81D3-50DC8AD6E9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92591" y="2208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466A0BA-10FD-A24B-835F-3C4472C2E423}"/>
                    </a:ext>
                  </a:extLst>
                </p14:cNvPr>
                <p14:cNvContentPartPr/>
                <p14:nvPr/>
              </p14:nvContentPartPr>
              <p14:xfrm>
                <a:off x="3482511" y="2187932"/>
                <a:ext cx="58680" cy="26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466A0BA-10FD-A24B-835F-3C4472C2E4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3511" y="2178932"/>
                  <a:ext cx="76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0BD8694-D0E8-3646-9B3D-31EB40854583}"/>
                    </a:ext>
                  </a:extLst>
                </p14:cNvPr>
                <p14:cNvContentPartPr/>
                <p14:nvPr/>
              </p14:nvContentPartPr>
              <p14:xfrm>
                <a:off x="3636231" y="1794452"/>
                <a:ext cx="37440" cy="4453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0BD8694-D0E8-3646-9B3D-31EB408545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27591" y="1785812"/>
                  <a:ext cx="5508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EE61EAE-17C7-9A4C-BD0A-512B7DEFA19F}"/>
              </a:ext>
            </a:extLst>
          </p:cNvPr>
          <p:cNvGrpSpPr/>
          <p:nvPr/>
        </p:nvGrpSpPr>
        <p:grpSpPr>
          <a:xfrm>
            <a:off x="3888591" y="1717052"/>
            <a:ext cx="345240" cy="267120"/>
            <a:chOff x="3888591" y="1717052"/>
            <a:chExt cx="3452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CF02254-A1E7-C449-8883-15914237FF2F}"/>
                    </a:ext>
                  </a:extLst>
                </p14:cNvPr>
                <p14:cNvContentPartPr/>
                <p14:nvPr/>
              </p14:nvContentPartPr>
              <p14:xfrm>
                <a:off x="3888591" y="1796972"/>
                <a:ext cx="95400" cy="9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CF02254-A1E7-C449-8883-15914237FF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79951" y="1787972"/>
                  <a:ext cx="113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51F55CE-6141-ED42-BB1B-2EEF27E577C4}"/>
                    </a:ext>
                  </a:extLst>
                </p14:cNvPr>
                <p14:cNvContentPartPr/>
                <p14:nvPr/>
              </p14:nvContentPartPr>
              <p14:xfrm>
                <a:off x="3937551" y="1730372"/>
                <a:ext cx="98280" cy="164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51F55CE-6141-ED42-BB1B-2EEF27E577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28911" y="1721732"/>
                  <a:ext cx="115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A7F43F0-E968-B846-851B-17A8AB923EF8}"/>
                    </a:ext>
                  </a:extLst>
                </p14:cNvPr>
                <p14:cNvContentPartPr/>
                <p14:nvPr/>
              </p14:nvContentPartPr>
              <p14:xfrm>
                <a:off x="3983271" y="1717052"/>
                <a:ext cx="155160" cy="267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A7F43F0-E968-B846-851B-17A8AB923E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4631" y="1708052"/>
                  <a:ext cx="172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6523DBE-375A-C846-9184-BCE4A008727B}"/>
                    </a:ext>
                  </a:extLst>
                </p14:cNvPr>
                <p14:cNvContentPartPr/>
                <p14:nvPr/>
              </p14:nvContentPartPr>
              <p14:xfrm>
                <a:off x="4123671" y="1814612"/>
                <a:ext cx="110160" cy="1267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6523DBE-375A-C846-9184-BCE4A00872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15031" y="1805612"/>
                  <a:ext cx="127800" cy="14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FA25CD1-6F21-4242-91DE-C6034FEEAE1F}"/>
              </a:ext>
            </a:extLst>
          </p:cNvPr>
          <p:cNvSpPr txBox="1"/>
          <p:nvPr/>
        </p:nvSpPr>
        <p:spPr>
          <a:xfrm>
            <a:off x="539552" y="2996952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학습률이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스텝마다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배씩 줄어듦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29098C6-D2E3-8042-B90A-8152B49E7376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4" t="24860" r="46163" b="32500"/>
          <a:stretch/>
        </p:blipFill>
        <p:spPr>
          <a:xfrm rot="16200000">
            <a:off x="3704127" y="402465"/>
            <a:ext cx="949248" cy="76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38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121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Etc.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A01976-8F49-0741-8988-45140F660941}"/>
              </a:ext>
            </a:extLst>
          </p:cNvPr>
          <p:cNvSpPr txBox="1"/>
          <p:nvPr/>
        </p:nvSpPr>
        <p:spPr>
          <a:xfrm>
            <a:off x="395536" y="1675976"/>
            <a:ext cx="81369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highlight>
                  <a:srgbClr val="FFFF00"/>
                </a:highlight>
              </a:rPr>
              <a:t>구간별 고정 스케줄링</a:t>
            </a:r>
            <a:endParaRPr kumimoji="1" lang="en-US" altLang="ko-KR" dirty="0">
              <a:highlight>
                <a:srgbClr val="FFFF00"/>
              </a:highlight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 err="1"/>
              <a:t>학습률과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에포크</a:t>
            </a:r>
            <a:r>
              <a:rPr kumimoji="1" lang="ko-KR" altLang="en-US" dirty="0"/>
              <a:t> 횟수의 조합 찾는 방법</a:t>
            </a:r>
            <a:endParaRPr kumimoji="1" lang="en-US" altLang="ko-KR" dirty="0"/>
          </a:p>
          <a:p>
            <a:endParaRPr kumimoji="1" lang="en-US" altLang="ko-KR" dirty="0">
              <a:highlight>
                <a:srgbClr val="FFFF00"/>
              </a:highlight>
            </a:endParaRPr>
          </a:p>
          <a:p>
            <a:r>
              <a:rPr kumimoji="1" lang="ko-KR" altLang="en-US" dirty="0">
                <a:highlight>
                  <a:srgbClr val="FFFF00"/>
                </a:highlight>
              </a:rPr>
              <a:t>성능 기반 스케줄링</a:t>
            </a:r>
            <a:endParaRPr kumimoji="1" lang="en-US" altLang="ko-KR" dirty="0">
              <a:highlight>
                <a:srgbClr val="FFFF00"/>
              </a:highlight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매 </a:t>
            </a:r>
            <a:r>
              <a:rPr kumimoji="1" lang="ko-KR" altLang="en-US" dirty="0" err="1"/>
              <a:t>스텝마다</a:t>
            </a:r>
            <a:r>
              <a:rPr kumimoji="1" lang="ko-KR" altLang="en-US" dirty="0"/>
              <a:t> 검증 오차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</a:t>
            </a:r>
            <a:r>
              <a:rPr kumimoji="1" lang="ko-KR" altLang="en-US" dirty="0"/>
              <a:t> 감소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조기종료와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비슷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>
                <a:highlight>
                  <a:srgbClr val="FFFF00"/>
                </a:highlight>
              </a:rPr>
              <a:t>1</a:t>
            </a:r>
            <a:r>
              <a:rPr kumimoji="1" lang="ko-KR" altLang="en-US" dirty="0">
                <a:highlight>
                  <a:srgbClr val="FFFF00"/>
                </a:highlight>
              </a:rPr>
              <a:t>사이클 스케줄링</a:t>
            </a:r>
            <a:endParaRPr kumimoji="1" lang="en-US" altLang="ko-KR" dirty="0">
              <a:highlight>
                <a:srgbClr val="FFFF00"/>
              </a:highlight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72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9612" y="2967335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 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10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492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Problem of SGD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06220" y="1434544"/>
            <a:ext cx="7752734" cy="2376264"/>
            <a:chOff x="2276290" y="2276872"/>
            <a:chExt cx="7752734" cy="2376264"/>
          </a:xfrm>
        </p:grpSpPr>
        <p:sp>
          <p:nvSpPr>
            <p:cNvPr id="8" name="타원 7"/>
            <p:cNvSpPr/>
            <p:nvPr/>
          </p:nvSpPr>
          <p:spPr>
            <a:xfrm>
              <a:off x="2276290" y="2276872"/>
              <a:ext cx="2569636" cy="2376264"/>
            </a:xfrm>
            <a:prstGeom prst="ellipse">
              <a:avLst/>
            </a:prstGeom>
            <a:solidFill>
              <a:srgbClr val="F2C16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Local minimum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탈출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X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7294198" y="2276872"/>
              <a:ext cx="2734826" cy="23762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Step size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parameter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마다 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BA0940-50F7-644D-813C-9411360BCAAE}"/>
              </a:ext>
            </a:extLst>
          </p:cNvPr>
          <p:cNvSpPr txBox="1"/>
          <p:nvPr/>
        </p:nvSpPr>
        <p:spPr>
          <a:xfrm>
            <a:off x="710431" y="4149080"/>
            <a:ext cx="2569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Adding Momentum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50B69-884D-1B4B-8117-0E33F08D1CF5}"/>
              </a:ext>
            </a:extLst>
          </p:cNvPr>
          <p:cNvSpPr txBox="1"/>
          <p:nvPr/>
        </p:nvSpPr>
        <p:spPr>
          <a:xfrm>
            <a:off x="5508104" y="4149080"/>
            <a:ext cx="323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Parameter</a:t>
            </a:r>
            <a:r>
              <a:rPr kumimoji="1" lang="ko-KR" altLang="en-US" dirty="0"/>
              <a:t>마다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다른 </a:t>
            </a:r>
            <a:r>
              <a:rPr kumimoji="1" lang="en-US" altLang="ko-KR" dirty="0"/>
              <a:t>Learning rate </a:t>
            </a:r>
            <a:r>
              <a:rPr kumimoji="1" lang="ko-KR" altLang="en-US" dirty="0"/>
              <a:t>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39614-3CAE-7048-BE4C-7AE4092A8E94}"/>
              </a:ext>
            </a:extLst>
          </p:cNvPr>
          <p:cNvSpPr txBox="1"/>
          <p:nvPr/>
        </p:nvSpPr>
        <p:spPr>
          <a:xfrm>
            <a:off x="586882" y="4614919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Momentum</a:t>
            </a:r>
          </a:p>
          <a:p>
            <a:pPr algn="ctr"/>
            <a:r>
              <a:rPr kumimoji="1" lang="en-US" altLang="ko-KR" sz="2400" dirty="0"/>
              <a:t>NAG</a:t>
            </a:r>
            <a:endParaRPr kumimoji="1"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02260-5F40-EE4A-8C07-41C62BB03594}"/>
              </a:ext>
            </a:extLst>
          </p:cNvPr>
          <p:cNvSpPr txBox="1"/>
          <p:nvPr/>
        </p:nvSpPr>
        <p:spPr>
          <a:xfrm>
            <a:off x="5940152" y="4790365"/>
            <a:ext cx="2518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/>
              <a:t>AdaGrad</a:t>
            </a:r>
            <a:endParaRPr kumimoji="1" lang="en-US" altLang="ko-KR" sz="2400" dirty="0"/>
          </a:p>
          <a:p>
            <a:pPr algn="ctr"/>
            <a:r>
              <a:rPr kumimoji="1" lang="en-US" altLang="ko-KR" sz="2400" dirty="0" err="1"/>
              <a:t>RMSProp</a:t>
            </a:r>
            <a:endParaRPr kumimoji="1"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7BD52-F28F-EA4C-B77D-EEFBE9104FA9}"/>
              </a:ext>
            </a:extLst>
          </p:cNvPr>
          <p:cNvSpPr txBox="1"/>
          <p:nvPr/>
        </p:nvSpPr>
        <p:spPr>
          <a:xfrm>
            <a:off x="3395194" y="5621362"/>
            <a:ext cx="211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Adam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159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D4C5322-06F8-F34E-895F-7491F7F12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434544"/>
            <a:ext cx="6476073" cy="49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18E20C0-7CA2-9F45-AE98-BEC45EF1B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97754"/>
            <a:ext cx="8909329" cy="5628144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DA9C511-381E-BA42-85FA-D961AD554D08}"/>
              </a:ext>
            </a:extLst>
          </p:cNvPr>
          <p:cNvSpPr/>
          <p:nvPr/>
        </p:nvSpPr>
        <p:spPr>
          <a:xfrm>
            <a:off x="2051720" y="26369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EBF918-A328-3047-93A8-A0B5A4BAD2CB}"/>
              </a:ext>
            </a:extLst>
          </p:cNvPr>
          <p:cNvSpPr/>
          <p:nvPr/>
        </p:nvSpPr>
        <p:spPr>
          <a:xfrm>
            <a:off x="2153199" y="2852523"/>
            <a:ext cx="216024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3AE87E-512E-DB44-AE30-5E2146DB1B3B}"/>
              </a:ext>
            </a:extLst>
          </p:cNvPr>
          <p:cNvSpPr/>
          <p:nvPr/>
        </p:nvSpPr>
        <p:spPr>
          <a:xfrm>
            <a:off x="2159732" y="3082344"/>
            <a:ext cx="216024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0905C04-A11E-E441-B2E5-CE7D6693A33A}"/>
              </a:ext>
            </a:extLst>
          </p:cNvPr>
          <p:cNvSpPr/>
          <p:nvPr/>
        </p:nvSpPr>
        <p:spPr>
          <a:xfrm>
            <a:off x="2207850" y="3297542"/>
            <a:ext cx="216024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1A755D-2F77-B74E-B548-5D31A465F22D}"/>
              </a:ext>
            </a:extLst>
          </p:cNvPr>
          <p:cNvSpPr/>
          <p:nvPr/>
        </p:nvSpPr>
        <p:spPr>
          <a:xfrm>
            <a:off x="2375756" y="370381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74E434B-B27F-9C44-AFC3-C7C50E7E68B2}"/>
              </a:ext>
            </a:extLst>
          </p:cNvPr>
          <p:cNvCxnSpPr/>
          <p:nvPr/>
        </p:nvCxnSpPr>
        <p:spPr>
          <a:xfrm>
            <a:off x="1616478" y="3973932"/>
            <a:ext cx="194421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1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3248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chemeClr val="bg1"/>
                </a:solidFill>
              </a:rPr>
              <a:t>Mometum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06220" y="1434544"/>
            <a:ext cx="7752734" cy="2376264"/>
            <a:chOff x="2276290" y="2276872"/>
            <a:chExt cx="7752734" cy="2376264"/>
          </a:xfrm>
        </p:grpSpPr>
        <p:sp>
          <p:nvSpPr>
            <p:cNvPr id="8" name="타원 7"/>
            <p:cNvSpPr/>
            <p:nvPr/>
          </p:nvSpPr>
          <p:spPr>
            <a:xfrm>
              <a:off x="2276290" y="2276872"/>
              <a:ext cx="2569636" cy="2376264"/>
            </a:xfrm>
            <a:prstGeom prst="ellipse">
              <a:avLst/>
            </a:prstGeom>
            <a:solidFill>
              <a:srgbClr val="F2C16A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Local minimum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탈출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X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7294198" y="2276872"/>
              <a:ext cx="2734826" cy="23762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Step size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parameter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마다 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BA0940-50F7-644D-813C-9411360BCAAE}"/>
              </a:ext>
            </a:extLst>
          </p:cNvPr>
          <p:cNvSpPr txBox="1"/>
          <p:nvPr/>
        </p:nvSpPr>
        <p:spPr>
          <a:xfrm>
            <a:off x="710431" y="4149080"/>
            <a:ext cx="2569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Adding Momentum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50B69-884D-1B4B-8117-0E33F08D1CF5}"/>
              </a:ext>
            </a:extLst>
          </p:cNvPr>
          <p:cNvSpPr txBox="1"/>
          <p:nvPr/>
        </p:nvSpPr>
        <p:spPr>
          <a:xfrm>
            <a:off x="5508104" y="4149080"/>
            <a:ext cx="323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Parameter</a:t>
            </a:r>
            <a:r>
              <a:rPr kumimoji="1" lang="ko-KR" altLang="en-US" dirty="0"/>
              <a:t>마다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다른 </a:t>
            </a:r>
            <a:r>
              <a:rPr kumimoji="1" lang="en-US" altLang="ko-KR" dirty="0"/>
              <a:t>Learning rate </a:t>
            </a:r>
            <a:r>
              <a:rPr kumimoji="1" lang="ko-KR" altLang="en-US" dirty="0"/>
              <a:t>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39614-3CAE-7048-BE4C-7AE4092A8E94}"/>
              </a:ext>
            </a:extLst>
          </p:cNvPr>
          <p:cNvSpPr txBox="1"/>
          <p:nvPr/>
        </p:nvSpPr>
        <p:spPr>
          <a:xfrm>
            <a:off x="586882" y="4614919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F0000"/>
                </a:solidFill>
              </a:rPr>
              <a:t>Momentum</a:t>
            </a:r>
          </a:p>
          <a:p>
            <a:pPr algn="ctr"/>
            <a:r>
              <a:rPr kumimoji="1" lang="en-US" altLang="ko-KR" sz="2400" dirty="0"/>
              <a:t>NAG</a:t>
            </a:r>
            <a:endParaRPr kumimoji="1"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02260-5F40-EE4A-8C07-41C62BB03594}"/>
              </a:ext>
            </a:extLst>
          </p:cNvPr>
          <p:cNvSpPr txBox="1"/>
          <p:nvPr/>
        </p:nvSpPr>
        <p:spPr>
          <a:xfrm>
            <a:off x="5940152" y="4790365"/>
            <a:ext cx="2518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/>
              <a:t>AdaGrad</a:t>
            </a:r>
            <a:endParaRPr kumimoji="1" lang="en-US" altLang="ko-KR" sz="2400" dirty="0"/>
          </a:p>
          <a:p>
            <a:pPr algn="ctr"/>
            <a:r>
              <a:rPr kumimoji="1" lang="en-US" altLang="ko-KR" sz="2400" dirty="0" err="1"/>
              <a:t>RMSProp</a:t>
            </a:r>
            <a:endParaRPr kumimoji="1"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7BD52-F28F-EA4C-B77D-EEFBE9104FA9}"/>
              </a:ext>
            </a:extLst>
          </p:cNvPr>
          <p:cNvSpPr txBox="1"/>
          <p:nvPr/>
        </p:nvSpPr>
        <p:spPr>
          <a:xfrm>
            <a:off x="3395194" y="5621362"/>
            <a:ext cx="211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Adam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416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3623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Momentum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30324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01C4DC-AECA-4347-B01C-7C5D4696608E}"/>
              </a:ext>
            </a:extLst>
          </p:cNvPr>
          <p:cNvSpPr txBox="1"/>
          <p:nvPr/>
        </p:nvSpPr>
        <p:spPr>
          <a:xfrm>
            <a:off x="755576" y="1628800"/>
            <a:ext cx="285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관성을 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E161D3-7F68-2E45-81FA-0D72F32449BD}"/>
              </a:ext>
            </a:extLst>
          </p:cNvPr>
          <p:cNvGrpSpPr/>
          <p:nvPr/>
        </p:nvGrpSpPr>
        <p:grpSpPr>
          <a:xfrm>
            <a:off x="536186" y="4541456"/>
            <a:ext cx="1398600" cy="527040"/>
            <a:chOff x="536186" y="4541456"/>
            <a:chExt cx="139860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D29E95A-A26C-1D41-96DF-AA5FAF580660}"/>
                    </a:ext>
                  </a:extLst>
                </p14:cNvPr>
                <p14:cNvContentPartPr/>
                <p14:nvPr/>
              </p14:nvContentPartPr>
              <p14:xfrm>
                <a:off x="536186" y="4541456"/>
                <a:ext cx="297720" cy="5270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D29E95A-A26C-1D41-96DF-AA5FAF5806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7546" y="4532816"/>
                  <a:ext cx="3153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FD4535B-4236-7F4C-896C-DAFE842DBD88}"/>
                    </a:ext>
                  </a:extLst>
                </p14:cNvPr>
                <p14:cNvContentPartPr/>
                <p14:nvPr/>
              </p14:nvContentPartPr>
              <p14:xfrm>
                <a:off x="1115786" y="4781576"/>
                <a:ext cx="159120" cy="281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FD4535B-4236-7F4C-896C-DAFE842DBD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7146" y="4772936"/>
                  <a:ext cx="176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E43C7B4-1B14-C142-8BE7-AD567351A29A}"/>
                    </a:ext>
                  </a:extLst>
                </p14:cNvPr>
                <p14:cNvContentPartPr/>
                <p14:nvPr/>
              </p14:nvContentPartPr>
              <p14:xfrm>
                <a:off x="1084106" y="4912976"/>
                <a:ext cx="106560" cy="1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E43C7B4-1B14-C142-8BE7-AD567351A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5106" y="4904336"/>
                  <a:ext cx="124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46CC26-38FE-704F-A64C-BEDD3F996CF1}"/>
                    </a:ext>
                  </a:extLst>
                </p14:cNvPr>
                <p14:cNvContentPartPr/>
                <p14:nvPr/>
              </p14:nvContentPartPr>
              <p14:xfrm>
                <a:off x="1551386" y="4806056"/>
                <a:ext cx="383400" cy="19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46CC26-38FE-704F-A64C-BEDD3F996C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2386" y="4797056"/>
                  <a:ext cx="40104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C93CB73-516E-F644-8C6E-6E70E39562D4}"/>
                  </a:ext>
                </a:extLst>
              </p14:cNvPr>
              <p14:cNvContentPartPr/>
              <p14:nvPr/>
            </p14:nvContentPartPr>
            <p14:xfrm>
              <a:off x="1650386" y="4978136"/>
              <a:ext cx="306720" cy="32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C93CB73-516E-F644-8C6E-6E70E39562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1746" y="4969496"/>
                <a:ext cx="3243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84F218E-8791-BC48-BE68-D523752FD417}"/>
                  </a:ext>
                </a:extLst>
              </p14:cNvPr>
              <p14:cNvContentPartPr/>
              <p14:nvPr/>
            </p14:nvContentPartPr>
            <p14:xfrm>
              <a:off x="2232866" y="4709216"/>
              <a:ext cx="137160" cy="2966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84F218E-8791-BC48-BE68-D523752FD4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4226" y="4700576"/>
                <a:ext cx="1548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D915416-36D2-F844-A1AD-6F52CDE2D623}"/>
                  </a:ext>
                </a:extLst>
              </p14:cNvPr>
              <p14:cNvContentPartPr/>
              <p14:nvPr/>
            </p14:nvContentPartPr>
            <p14:xfrm>
              <a:off x="2610506" y="4645856"/>
              <a:ext cx="252000" cy="3841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D915416-36D2-F844-A1AD-6F52CDE2D6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1506" y="4637216"/>
                <a:ext cx="26964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077C2B-4C34-2145-81D2-9AF2B925AA9B}"/>
              </a:ext>
            </a:extLst>
          </p:cNvPr>
          <p:cNvGrpSpPr/>
          <p:nvPr/>
        </p:nvGrpSpPr>
        <p:grpSpPr>
          <a:xfrm>
            <a:off x="2949626" y="4809656"/>
            <a:ext cx="439200" cy="208440"/>
            <a:chOff x="2949626" y="4809656"/>
            <a:chExt cx="43920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B46D6EB-E425-8741-A378-E9E396149251}"/>
                    </a:ext>
                  </a:extLst>
                </p14:cNvPr>
                <p14:cNvContentPartPr/>
                <p14:nvPr/>
              </p14:nvContentPartPr>
              <p14:xfrm>
                <a:off x="2982386" y="4809656"/>
                <a:ext cx="105120" cy="198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B46D6EB-E425-8741-A378-E9E3961492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73746" y="4800656"/>
                  <a:ext cx="122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A4F0EC6-A09E-954F-8F44-EE93E888E28B}"/>
                    </a:ext>
                  </a:extLst>
                </p14:cNvPr>
                <p14:cNvContentPartPr/>
                <p14:nvPr/>
              </p14:nvContentPartPr>
              <p14:xfrm>
                <a:off x="2949626" y="4893896"/>
                <a:ext cx="93600" cy="7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A4F0EC6-A09E-954F-8F44-EE93E888E2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0626" y="4884896"/>
                  <a:ext cx="111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5C8868F-8D40-2449-8862-18F20C4371EA}"/>
                    </a:ext>
                  </a:extLst>
                </p14:cNvPr>
                <p14:cNvContentPartPr/>
                <p14:nvPr/>
              </p14:nvContentPartPr>
              <p14:xfrm>
                <a:off x="3152306" y="4902896"/>
                <a:ext cx="126720" cy="11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5C8868F-8D40-2449-8862-18F20C4371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3306" y="4894256"/>
                  <a:ext cx="144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CB737B2-FEF7-BA41-A967-216D93E0146E}"/>
                    </a:ext>
                  </a:extLst>
                </p14:cNvPr>
                <p14:cNvContentPartPr/>
                <p14:nvPr/>
              </p14:nvContentPartPr>
              <p14:xfrm>
                <a:off x="3384866" y="4828736"/>
                <a:ext cx="3960" cy="189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CB737B2-FEF7-BA41-A967-216D93E014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75866" y="4820096"/>
                  <a:ext cx="216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57F118B-66DA-FC41-8022-C9128508F220}"/>
              </a:ext>
            </a:extLst>
          </p:cNvPr>
          <p:cNvGrpSpPr/>
          <p:nvPr/>
        </p:nvGrpSpPr>
        <p:grpSpPr>
          <a:xfrm>
            <a:off x="3942146" y="4541816"/>
            <a:ext cx="580680" cy="447840"/>
            <a:chOff x="3942146" y="4541816"/>
            <a:chExt cx="58068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B01B2D4-A203-7547-BA47-2CAE22BC1A4B}"/>
                    </a:ext>
                  </a:extLst>
                </p14:cNvPr>
                <p14:cNvContentPartPr/>
                <p14:nvPr/>
              </p14:nvContentPartPr>
              <p14:xfrm>
                <a:off x="3942146" y="4782656"/>
                <a:ext cx="580680" cy="12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B01B2D4-A203-7547-BA47-2CAE22BC1A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33506" y="4773656"/>
                  <a:ext cx="598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A40E627-2793-4A4F-9ED6-93CB55AC0E1A}"/>
                    </a:ext>
                  </a:extLst>
                </p14:cNvPr>
                <p14:cNvContentPartPr/>
                <p14:nvPr/>
              </p14:nvContentPartPr>
              <p14:xfrm>
                <a:off x="4245626" y="4541816"/>
                <a:ext cx="69480" cy="447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A40E627-2793-4A4F-9ED6-93CB55AC0E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36986" y="4533176"/>
                  <a:ext cx="87120" cy="4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73C3F27-5CF8-4B4F-8201-5D723FBE1323}"/>
                  </a:ext>
                </a:extLst>
              </p14:cNvPr>
              <p14:cNvContentPartPr/>
              <p14:nvPr/>
            </p14:nvContentPartPr>
            <p14:xfrm>
              <a:off x="4950146" y="4689056"/>
              <a:ext cx="241560" cy="3304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73C3F27-5CF8-4B4F-8201-5D723FBE13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41506" y="4680416"/>
                <a:ext cx="2592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8DB8F9F-7E5A-AD46-8816-ACBD601EDFDF}"/>
                  </a:ext>
                </a:extLst>
              </p14:cNvPr>
              <p14:cNvContentPartPr/>
              <p14:nvPr/>
            </p14:nvContentPartPr>
            <p14:xfrm>
              <a:off x="5211506" y="4558376"/>
              <a:ext cx="322560" cy="3247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8DB8F9F-7E5A-AD46-8816-ACBD601EDF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02506" y="4549736"/>
                <a:ext cx="3402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55CFD50E-DE57-9F46-97B4-746944ECBB9E}"/>
                  </a:ext>
                </a:extLst>
              </p14:cNvPr>
              <p14:cNvContentPartPr/>
              <p14:nvPr/>
            </p14:nvContentPartPr>
            <p14:xfrm>
              <a:off x="5248586" y="4570256"/>
              <a:ext cx="78480" cy="3189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55CFD50E-DE57-9F46-97B4-746944ECBB9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9586" y="4561256"/>
                <a:ext cx="9612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9CCAD0-3886-A941-B13C-1C309C596E2C}"/>
              </a:ext>
            </a:extLst>
          </p:cNvPr>
          <p:cNvGrpSpPr/>
          <p:nvPr/>
        </p:nvGrpSpPr>
        <p:grpSpPr>
          <a:xfrm>
            <a:off x="5580866" y="4399976"/>
            <a:ext cx="816120" cy="633960"/>
            <a:chOff x="5580866" y="4399976"/>
            <a:chExt cx="81612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0E8FAED-0E8E-8B42-BDC0-B6BC28CC3911}"/>
                    </a:ext>
                  </a:extLst>
                </p14:cNvPr>
                <p14:cNvContentPartPr/>
                <p14:nvPr/>
              </p14:nvContentPartPr>
              <p14:xfrm>
                <a:off x="5580866" y="4717136"/>
                <a:ext cx="267480" cy="3168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0E8FAED-0E8E-8B42-BDC0-B6BC28CC39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72226" y="4708136"/>
                  <a:ext cx="285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A292FAE-F661-EB44-96B3-0354F6A45492}"/>
                    </a:ext>
                  </a:extLst>
                </p14:cNvPr>
                <p14:cNvContentPartPr/>
                <p14:nvPr/>
              </p14:nvContentPartPr>
              <p14:xfrm>
                <a:off x="5862746" y="4399976"/>
                <a:ext cx="432360" cy="2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A292FAE-F661-EB44-96B3-0354F6A454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53746" y="4390976"/>
                  <a:ext cx="450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8F187BD-2EA3-8B4A-808C-677C7284E781}"/>
                    </a:ext>
                  </a:extLst>
                </p14:cNvPr>
                <p14:cNvContentPartPr/>
                <p14:nvPr/>
              </p14:nvContentPartPr>
              <p14:xfrm>
                <a:off x="6012866" y="4404656"/>
                <a:ext cx="92160" cy="606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8F187BD-2EA3-8B4A-808C-677C7284E7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03866" y="4396016"/>
                  <a:ext cx="1098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6E28EAF-673E-544F-9868-CC9870920FFD}"/>
                    </a:ext>
                  </a:extLst>
                </p14:cNvPr>
                <p14:cNvContentPartPr/>
                <p14:nvPr/>
              </p14:nvContentPartPr>
              <p14:xfrm>
                <a:off x="6286826" y="4645856"/>
                <a:ext cx="110160" cy="3506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6E28EAF-673E-544F-9868-CC9870920FF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78186" y="4637216"/>
                  <a:ext cx="12780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71B1E9D-BC44-9C4E-BAEC-A8740C1B57A6}"/>
              </a:ext>
            </a:extLst>
          </p:cNvPr>
          <p:cNvGrpSpPr/>
          <p:nvPr/>
        </p:nvGrpSpPr>
        <p:grpSpPr>
          <a:xfrm>
            <a:off x="6544586" y="4612016"/>
            <a:ext cx="325440" cy="367920"/>
            <a:chOff x="6544586" y="4612016"/>
            <a:chExt cx="32544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9FC92E0-A36C-4544-867E-364A71BCEDE5}"/>
                    </a:ext>
                  </a:extLst>
                </p14:cNvPr>
                <p14:cNvContentPartPr/>
                <p14:nvPr/>
              </p14:nvContentPartPr>
              <p14:xfrm>
                <a:off x="6544586" y="4672136"/>
                <a:ext cx="162720" cy="2696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9FC92E0-A36C-4544-867E-364A71BCED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35946" y="4663496"/>
                  <a:ext cx="180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296371E-3B35-6047-9027-8F02CA163BD8}"/>
                    </a:ext>
                  </a:extLst>
                </p14:cNvPr>
                <p14:cNvContentPartPr/>
                <p14:nvPr/>
              </p14:nvContentPartPr>
              <p14:xfrm>
                <a:off x="6767786" y="4612016"/>
                <a:ext cx="102240" cy="367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296371E-3B35-6047-9027-8F02CA163B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58786" y="4603016"/>
                  <a:ext cx="11988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6217608-1374-F34A-8E03-49A65DF4559A}"/>
              </a:ext>
            </a:extLst>
          </p:cNvPr>
          <p:cNvGrpSpPr/>
          <p:nvPr/>
        </p:nvGrpSpPr>
        <p:grpSpPr>
          <a:xfrm>
            <a:off x="1953866" y="5140496"/>
            <a:ext cx="275760" cy="557280"/>
            <a:chOff x="1953866" y="5140496"/>
            <a:chExt cx="27576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10C7EDE-6608-DB4C-8C14-001E74FD93F7}"/>
                    </a:ext>
                  </a:extLst>
                </p14:cNvPr>
                <p14:cNvContentPartPr/>
                <p14:nvPr/>
              </p14:nvContentPartPr>
              <p14:xfrm>
                <a:off x="1971866" y="5140496"/>
                <a:ext cx="257760" cy="5061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10C7EDE-6608-DB4C-8C14-001E74FD93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62866" y="5131856"/>
                  <a:ext cx="2754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38A4AFA-5F10-8244-BFFD-A0BB7D56A44D}"/>
                    </a:ext>
                  </a:extLst>
                </p14:cNvPr>
                <p14:cNvContentPartPr/>
                <p14:nvPr/>
              </p14:nvContentPartPr>
              <p14:xfrm>
                <a:off x="1953866" y="5544776"/>
                <a:ext cx="71280" cy="1530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38A4AFA-5F10-8244-BFFD-A0BB7D56A4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5226" y="5535776"/>
                  <a:ext cx="8892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99EA432-B6E4-CC48-8070-1ADCB9467927}"/>
              </a:ext>
            </a:extLst>
          </p:cNvPr>
          <p:cNvGrpSpPr/>
          <p:nvPr/>
        </p:nvGrpSpPr>
        <p:grpSpPr>
          <a:xfrm>
            <a:off x="2541746" y="5144456"/>
            <a:ext cx="844920" cy="637920"/>
            <a:chOff x="2541746" y="5144456"/>
            <a:chExt cx="844920" cy="6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54207B9-23BA-ED48-9DFA-E394F5822D9B}"/>
                    </a:ext>
                  </a:extLst>
                </p14:cNvPr>
                <p14:cNvContentPartPr/>
                <p14:nvPr/>
              </p14:nvContentPartPr>
              <p14:xfrm>
                <a:off x="2541746" y="5144456"/>
                <a:ext cx="844920" cy="24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54207B9-23BA-ED48-9DFA-E394F5822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32746" y="5135816"/>
                  <a:ext cx="862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155E717-733A-0341-825B-C7EB3C6F1A61}"/>
                    </a:ext>
                  </a:extLst>
                </p14:cNvPr>
                <p14:cNvContentPartPr/>
                <p14:nvPr/>
              </p14:nvContentPartPr>
              <p14:xfrm>
                <a:off x="3117026" y="5180816"/>
                <a:ext cx="46440" cy="538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155E717-733A-0341-825B-C7EB3C6F1A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08026" y="5171816"/>
                  <a:ext cx="640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BE25622-F1E7-464E-BBEC-6344B6ED6400}"/>
                    </a:ext>
                  </a:extLst>
                </p14:cNvPr>
                <p14:cNvContentPartPr/>
                <p14:nvPr/>
              </p14:nvContentPartPr>
              <p14:xfrm>
                <a:off x="2993546" y="5598416"/>
                <a:ext cx="277920" cy="1839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BE25622-F1E7-464E-BBEC-6344B6ED64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84546" y="5589416"/>
                  <a:ext cx="2955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B9AEA62-F0D0-C64E-9A59-339D36161912}"/>
              </a:ext>
            </a:extLst>
          </p:cNvPr>
          <p:cNvGrpSpPr/>
          <p:nvPr/>
        </p:nvGrpSpPr>
        <p:grpSpPr>
          <a:xfrm>
            <a:off x="4951946" y="5159216"/>
            <a:ext cx="2208960" cy="484560"/>
            <a:chOff x="4951946" y="5159216"/>
            <a:chExt cx="220896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0096908-262E-0644-9CB2-1506A94F920F}"/>
                    </a:ext>
                  </a:extLst>
                </p14:cNvPr>
                <p14:cNvContentPartPr/>
                <p14:nvPr/>
              </p14:nvContentPartPr>
              <p14:xfrm>
                <a:off x="4951946" y="5159216"/>
                <a:ext cx="2208960" cy="345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0096908-262E-0644-9CB2-1506A94F92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43306" y="5150216"/>
                  <a:ext cx="2226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3860F40-8493-9B4A-BFA6-39693E764742}"/>
                    </a:ext>
                  </a:extLst>
                </p14:cNvPr>
                <p14:cNvContentPartPr/>
                <p14:nvPr/>
              </p14:nvContentPartPr>
              <p14:xfrm>
                <a:off x="6148226" y="5216816"/>
                <a:ext cx="24120" cy="2948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3860F40-8493-9B4A-BFA6-39693E7647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39226" y="5208176"/>
                  <a:ext cx="41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586897B-D692-5744-B49E-EE48CDC4C647}"/>
                    </a:ext>
                  </a:extLst>
                </p14:cNvPr>
                <p14:cNvContentPartPr/>
                <p14:nvPr/>
              </p14:nvContentPartPr>
              <p14:xfrm>
                <a:off x="6017186" y="5449736"/>
                <a:ext cx="281880" cy="1940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586897B-D692-5744-B49E-EE48CDC4C6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8186" y="5441096"/>
                  <a:ext cx="299520" cy="21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7804572-0E1D-0B45-9998-A7620AA1C515}"/>
              </a:ext>
            </a:extLst>
          </p:cNvPr>
          <p:cNvSpPr txBox="1"/>
          <p:nvPr/>
        </p:nvSpPr>
        <p:spPr>
          <a:xfrm>
            <a:off x="410251" y="5448213"/>
            <a:ext cx="1524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수가 계속 </a:t>
            </a:r>
            <a:endParaRPr kumimoji="1" lang="en-US" altLang="ko-KR" dirty="0"/>
          </a:p>
          <a:p>
            <a:r>
              <a:rPr kumimoji="1" lang="ko-KR" altLang="en-US" dirty="0"/>
              <a:t>커지는 것을 막기 위해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B2EA0F-13F0-5D4C-BA50-DB272988C3EE}"/>
              </a:ext>
            </a:extLst>
          </p:cNvPr>
          <p:cNvSpPr txBox="1"/>
          <p:nvPr/>
        </p:nvSpPr>
        <p:spPr>
          <a:xfrm>
            <a:off x="2373409" y="5980992"/>
            <a:ext cx="25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이전 </a:t>
            </a:r>
            <a:r>
              <a:rPr kumimoji="1" lang="en-US" altLang="ko-KR" dirty="0"/>
              <a:t>gradient</a:t>
            </a:r>
            <a:r>
              <a:rPr kumimoji="1" lang="ko-KR" altLang="en-US" dirty="0"/>
              <a:t>의 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D88CE2-05CA-534A-BA96-F742A9E3B528}"/>
              </a:ext>
            </a:extLst>
          </p:cNvPr>
          <p:cNvSpPr txBox="1"/>
          <p:nvPr/>
        </p:nvSpPr>
        <p:spPr>
          <a:xfrm>
            <a:off x="5657597" y="5766190"/>
            <a:ext cx="242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gradient</a:t>
            </a:r>
            <a:endParaRPr kumimoji="1"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DFB60A0F-3D49-9544-86A3-9CDA09646381}"/>
                  </a:ext>
                </a:extLst>
              </p14:cNvPr>
              <p14:cNvContentPartPr/>
              <p14:nvPr/>
            </p14:nvContentPartPr>
            <p14:xfrm>
              <a:off x="3247526" y="2168194"/>
              <a:ext cx="274680" cy="41292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DFB60A0F-3D49-9544-86A3-9CDA0964638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38886" y="2159194"/>
                <a:ext cx="292320" cy="4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2AE366F0-EE96-5345-91B7-D397CDC885B1}"/>
              </a:ext>
            </a:extLst>
          </p:cNvPr>
          <p:cNvGrpSpPr/>
          <p:nvPr/>
        </p:nvGrpSpPr>
        <p:grpSpPr>
          <a:xfrm>
            <a:off x="3851606" y="2301754"/>
            <a:ext cx="249480" cy="135720"/>
            <a:chOff x="3851606" y="2301754"/>
            <a:chExt cx="24948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2BAC02C-1EB2-1E48-9CB9-94E35661765E}"/>
                    </a:ext>
                  </a:extLst>
                </p14:cNvPr>
                <p14:cNvContentPartPr/>
                <p14:nvPr/>
              </p14:nvContentPartPr>
              <p14:xfrm>
                <a:off x="3851606" y="2301754"/>
                <a:ext cx="249480" cy="93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2BAC02C-1EB2-1E48-9CB9-94E3566176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42606" y="2292754"/>
                  <a:ext cx="267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BF411FD-7835-4D4E-BA3B-6303CC77E3B6}"/>
                    </a:ext>
                  </a:extLst>
                </p14:cNvPr>
                <p14:cNvContentPartPr/>
                <p14:nvPr/>
              </p14:nvContentPartPr>
              <p14:xfrm>
                <a:off x="3914966" y="2429194"/>
                <a:ext cx="166320" cy="82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BF411FD-7835-4D4E-BA3B-6303CC77E3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05966" y="2420554"/>
                  <a:ext cx="1839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FB3977C-2363-7740-BBD7-123EC80DB373}"/>
              </a:ext>
            </a:extLst>
          </p:cNvPr>
          <p:cNvGrpSpPr/>
          <p:nvPr/>
        </p:nvGrpSpPr>
        <p:grpSpPr>
          <a:xfrm>
            <a:off x="4526606" y="2028874"/>
            <a:ext cx="819720" cy="545040"/>
            <a:chOff x="4526606" y="2028874"/>
            <a:chExt cx="8197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D886329-73D0-6442-9034-95AF5A5F53BC}"/>
                    </a:ext>
                  </a:extLst>
                </p14:cNvPr>
                <p14:cNvContentPartPr/>
                <p14:nvPr/>
              </p14:nvContentPartPr>
              <p14:xfrm>
                <a:off x="4526606" y="2028874"/>
                <a:ext cx="318600" cy="5450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D886329-73D0-6442-9034-95AF5A5F53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17966" y="2019874"/>
                  <a:ext cx="3362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58BC39D-1A40-CF45-B8EC-A6E91F29232A}"/>
                    </a:ext>
                  </a:extLst>
                </p14:cNvPr>
                <p14:cNvContentPartPr/>
                <p14:nvPr/>
              </p14:nvContentPartPr>
              <p14:xfrm>
                <a:off x="5091446" y="2299594"/>
                <a:ext cx="254880" cy="18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58BC39D-1A40-CF45-B8EC-A6E91F29232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82446" y="2290594"/>
                  <a:ext cx="27252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4401E4F2-FAF7-6D45-BE35-24FE74A6136D}"/>
                  </a:ext>
                </a:extLst>
              </p14:cNvPr>
              <p14:cNvContentPartPr/>
              <p14:nvPr/>
            </p14:nvContentPartPr>
            <p14:xfrm>
              <a:off x="5594006" y="2123194"/>
              <a:ext cx="336600" cy="40680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4401E4F2-FAF7-6D45-BE35-24FE74A6136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85366" y="2114194"/>
                <a:ext cx="354240" cy="42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EF543B98-3896-D348-AA11-DBEEEA7988FF}"/>
              </a:ext>
            </a:extLst>
          </p:cNvPr>
          <p:cNvGrpSpPr/>
          <p:nvPr/>
        </p:nvGrpSpPr>
        <p:grpSpPr>
          <a:xfrm>
            <a:off x="5998646" y="2086834"/>
            <a:ext cx="545040" cy="419400"/>
            <a:chOff x="5998646" y="2086834"/>
            <a:chExt cx="54504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7B8C35FD-E5CA-C749-B472-04575560AA89}"/>
                    </a:ext>
                  </a:extLst>
                </p14:cNvPr>
                <p14:cNvContentPartPr/>
                <p14:nvPr/>
              </p14:nvContentPartPr>
              <p14:xfrm>
                <a:off x="5998646" y="2086834"/>
                <a:ext cx="437400" cy="4165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7B8C35FD-E5CA-C749-B472-04575560AA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89646" y="2078194"/>
                  <a:ext cx="4550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98A814B6-5FB7-2048-A1AB-FB3C78959531}"/>
                    </a:ext>
                  </a:extLst>
                </p14:cNvPr>
                <p14:cNvContentPartPr/>
                <p14:nvPr/>
              </p14:nvContentPartPr>
              <p14:xfrm>
                <a:off x="6021326" y="2105554"/>
                <a:ext cx="96840" cy="4006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98A814B6-5FB7-2048-A1AB-FB3C789595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12326" y="2096554"/>
                  <a:ext cx="1144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DE975CDF-5D7D-F24D-BE89-19D5B7896051}"/>
                    </a:ext>
                  </a:extLst>
                </p14:cNvPr>
                <p14:cNvContentPartPr/>
                <p14:nvPr/>
              </p14:nvContentPartPr>
              <p14:xfrm>
                <a:off x="6401846" y="2293114"/>
                <a:ext cx="141840" cy="1796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DE975CDF-5D7D-F24D-BE89-19D5B78960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92846" y="2284474"/>
                  <a:ext cx="1594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FF62BD0-E1A3-224E-85C0-6DBE7F332181}"/>
              </a:ext>
            </a:extLst>
          </p:cNvPr>
          <p:cNvGrpSpPr/>
          <p:nvPr/>
        </p:nvGrpSpPr>
        <p:grpSpPr>
          <a:xfrm>
            <a:off x="6613886" y="2013034"/>
            <a:ext cx="449280" cy="439200"/>
            <a:chOff x="6613886" y="2013034"/>
            <a:chExt cx="4492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09893E0B-355A-4649-A11F-4F31E482267D}"/>
                    </a:ext>
                  </a:extLst>
                </p14:cNvPr>
                <p14:cNvContentPartPr/>
                <p14:nvPr/>
              </p14:nvContentPartPr>
              <p14:xfrm>
                <a:off x="6613886" y="2013034"/>
                <a:ext cx="299520" cy="57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09893E0B-355A-4649-A11F-4F31E48226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04886" y="2004394"/>
                  <a:ext cx="317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2D2B5753-4F93-D649-AE8B-49E41FB23A56}"/>
                    </a:ext>
                  </a:extLst>
                </p14:cNvPr>
                <p14:cNvContentPartPr/>
                <p14:nvPr/>
              </p14:nvContentPartPr>
              <p14:xfrm>
                <a:off x="6737366" y="2029234"/>
                <a:ext cx="82080" cy="4230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2D2B5753-4F93-D649-AE8B-49E41FB23A5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8366" y="2020594"/>
                  <a:ext cx="997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75C2CEA0-050F-2243-973D-CA39DE30D6B1}"/>
                    </a:ext>
                  </a:extLst>
                </p14:cNvPr>
                <p14:cNvContentPartPr/>
                <p14:nvPr/>
              </p14:nvContentPartPr>
              <p14:xfrm>
                <a:off x="6994046" y="2085754"/>
                <a:ext cx="69120" cy="3139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75C2CEA0-050F-2243-973D-CA39DE30D6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85046" y="2077114"/>
                  <a:ext cx="8676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9968EA0-6EBC-7741-98E6-259CED0D205F}"/>
              </a:ext>
            </a:extLst>
          </p:cNvPr>
          <p:cNvGrpSpPr/>
          <p:nvPr/>
        </p:nvGrpSpPr>
        <p:grpSpPr>
          <a:xfrm>
            <a:off x="7170806" y="2115274"/>
            <a:ext cx="263160" cy="335880"/>
            <a:chOff x="7170806" y="2115274"/>
            <a:chExt cx="26316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2A166130-8F3C-FC4D-A4A0-2D36DA668B4E}"/>
                    </a:ext>
                  </a:extLst>
                </p14:cNvPr>
                <p14:cNvContentPartPr/>
                <p14:nvPr/>
              </p14:nvContentPartPr>
              <p14:xfrm>
                <a:off x="7170806" y="2115274"/>
                <a:ext cx="207360" cy="2206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2A166130-8F3C-FC4D-A4A0-2D36DA668B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62166" y="2106634"/>
                  <a:ext cx="225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5550DAD-90F2-4F43-B67A-F26233DF10C1}"/>
                    </a:ext>
                  </a:extLst>
                </p14:cNvPr>
                <p14:cNvContentPartPr/>
                <p14:nvPr/>
              </p14:nvContentPartPr>
              <p14:xfrm>
                <a:off x="7381406" y="2119594"/>
                <a:ext cx="52560" cy="3315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5550DAD-90F2-4F43-B67A-F26233DF10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72766" y="2110594"/>
                  <a:ext cx="7020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7EA8261-57CA-4C41-A3D0-D61BA6A86490}"/>
              </a:ext>
            </a:extLst>
          </p:cNvPr>
          <p:cNvGrpSpPr/>
          <p:nvPr/>
        </p:nvGrpSpPr>
        <p:grpSpPr>
          <a:xfrm>
            <a:off x="3289286" y="3447634"/>
            <a:ext cx="824760" cy="545760"/>
            <a:chOff x="3289286" y="3447634"/>
            <a:chExt cx="82476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C1F1E6CC-EB47-5847-A67D-EAA7CBDB6702}"/>
                    </a:ext>
                  </a:extLst>
                </p14:cNvPr>
                <p14:cNvContentPartPr/>
                <p14:nvPr/>
              </p14:nvContentPartPr>
              <p14:xfrm>
                <a:off x="3289286" y="3447634"/>
                <a:ext cx="310680" cy="5457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C1F1E6CC-EB47-5847-A67D-EAA7CBDB670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80646" y="3438994"/>
                  <a:ext cx="3283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DAA58FD-688C-E046-809F-32B4FE4782E6}"/>
                    </a:ext>
                  </a:extLst>
                </p14:cNvPr>
                <p14:cNvContentPartPr/>
                <p14:nvPr/>
              </p14:nvContentPartPr>
              <p14:xfrm>
                <a:off x="3844046" y="3685594"/>
                <a:ext cx="270000" cy="12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DAA58FD-688C-E046-809F-32B4FE4782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35046" y="3676954"/>
                  <a:ext cx="287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55A6B0BC-AC59-5A42-ADFE-DED243ACD140}"/>
                    </a:ext>
                  </a:extLst>
                </p14:cNvPr>
                <p14:cNvContentPartPr/>
                <p14:nvPr/>
              </p14:nvContentPartPr>
              <p14:xfrm>
                <a:off x="3908126" y="3868474"/>
                <a:ext cx="203400" cy="151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55A6B0BC-AC59-5A42-ADFE-DED243ACD1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99126" y="3859834"/>
                  <a:ext cx="2210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2B03036B-87CB-2A45-BA05-E5756B609B40}"/>
                  </a:ext>
                </a:extLst>
              </p14:cNvPr>
              <p14:cNvContentPartPr/>
              <p14:nvPr/>
            </p14:nvContentPartPr>
            <p14:xfrm>
              <a:off x="4665206" y="3349714"/>
              <a:ext cx="375480" cy="52272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2B03036B-87CB-2A45-BA05-E5756B609B4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656566" y="3341074"/>
                <a:ext cx="39312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2B351019-1326-AC40-A3A8-8D3A208845AF}"/>
                  </a:ext>
                </a:extLst>
              </p14:cNvPr>
              <p14:cNvContentPartPr/>
              <p14:nvPr/>
            </p14:nvContentPartPr>
            <p14:xfrm>
              <a:off x="5259566" y="3611074"/>
              <a:ext cx="303480" cy="540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2B351019-1326-AC40-A3A8-8D3A208845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50926" y="3602074"/>
                <a:ext cx="321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CA47693A-1443-724F-88A9-00F2DF58BB81}"/>
                  </a:ext>
                </a:extLst>
              </p14:cNvPr>
              <p14:cNvContentPartPr/>
              <p14:nvPr/>
            </p14:nvContentPartPr>
            <p14:xfrm>
              <a:off x="4662951" y="3512372"/>
              <a:ext cx="108360" cy="2898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CA47693A-1443-724F-88A9-00F2DF58BB8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654311" y="3503732"/>
                <a:ext cx="126000" cy="307440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E31FCB1D-7E12-2843-9AF1-E7A33B95896E}"/>
              </a:ext>
            </a:extLst>
          </p:cNvPr>
          <p:cNvSpPr txBox="1"/>
          <p:nvPr/>
        </p:nvSpPr>
        <p:spPr>
          <a:xfrm>
            <a:off x="410251" y="2223120"/>
            <a:ext cx="86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SGD</a:t>
            </a:r>
            <a:endParaRPr kumimoji="1"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E648CE0-1FEB-BF4B-9C63-9D10A3C3648C}"/>
              </a:ext>
            </a:extLst>
          </p:cNvPr>
          <p:cNvSpPr txBox="1"/>
          <p:nvPr/>
        </p:nvSpPr>
        <p:spPr>
          <a:xfrm>
            <a:off x="227895" y="3614986"/>
            <a:ext cx="152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Momentum</a:t>
            </a:r>
            <a:endParaRPr kumimoji="1"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4B1DDA5-015F-A54F-A088-0D52143CE2D7}"/>
              </a:ext>
            </a:extLst>
          </p:cNvPr>
          <p:cNvGrpSpPr/>
          <p:nvPr/>
        </p:nvGrpSpPr>
        <p:grpSpPr>
          <a:xfrm>
            <a:off x="5794166" y="3332794"/>
            <a:ext cx="565920" cy="455040"/>
            <a:chOff x="5794166" y="3332794"/>
            <a:chExt cx="56592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BF05EFD-85CC-D841-8013-C8BB94D9606F}"/>
                    </a:ext>
                  </a:extLst>
                </p14:cNvPr>
                <p14:cNvContentPartPr/>
                <p14:nvPr/>
              </p14:nvContentPartPr>
              <p14:xfrm>
                <a:off x="5794166" y="3332794"/>
                <a:ext cx="325440" cy="4550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BF05EFD-85CC-D841-8013-C8BB94D960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5166" y="3324154"/>
                  <a:ext cx="3430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36E3A68-F420-1441-A028-A236D37FD615}"/>
                    </a:ext>
                  </a:extLst>
                </p14:cNvPr>
                <p14:cNvContentPartPr/>
                <p14:nvPr/>
              </p14:nvContentPartPr>
              <p14:xfrm>
                <a:off x="6206366" y="3577954"/>
                <a:ext cx="153720" cy="100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36E3A68-F420-1441-A028-A236D37FD6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97726" y="3569314"/>
                  <a:ext cx="171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213B379B-0282-5844-AAEC-889793CFAC0E}"/>
                    </a:ext>
                  </a:extLst>
                </p14:cNvPr>
                <p14:cNvContentPartPr/>
                <p14:nvPr/>
              </p14:nvContentPartPr>
              <p14:xfrm>
                <a:off x="6285471" y="3514532"/>
                <a:ext cx="64440" cy="2246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213B379B-0282-5844-AAEC-889793CFAC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76831" y="3505532"/>
                  <a:ext cx="82080" cy="24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067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3623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Momentum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9D2E77-C05D-8F48-99F1-97664214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7855"/>
            <a:ext cx="7344817" cy="5610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BCB3937-126C-994C-8554-884D13615D9D}"/>
                  </a:ext>
                </a:extLst>
              </p14:cNvPr>
              <p14:cNvContentPartPr/>
              <p14:nvPr/>
            </p14:nvContentPartPr>
            <p14:xfrm>
              <a:off x="4683138" y="3576812"/>
              <a:ext cx="2598840" cy="576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BCB3937-126C-994C-8554-884D13615D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4498" y="3568172"/>
                <a:ext cx="261648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1C3981D-098D-EB41-A577-2A4420D152F5}"/>
                  </a:ext>
                </a:extLst>
              </p14:cNvPr>
              <p14:cNvContentPartPr/>
              <p14:nvPr/>
            </p14:nvContentPartPr>
            <p14:xfrm>
              <a:off x="8611098" y="4276652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1C3981D-098D-EB41-A577-2A4420D152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2458" y="42676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5A9F5E9-023B-E94B-8836-82C65D33E3ED}"/>
                  </a:ext>
                </a:extLst>
              </p14:cNvPr>
              <p14:cNvContentPartPr/>
              <p14:nvPr/>
            </p14:nvContentPartPr>
            <p14:xfrm>
              <a:off x="-1055622" y="1902812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5A9F5E9-023B-E94B-8836-82C65D33E3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064262" y="18941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7A6E1F-31FC-E946-8BAD-89188794CDE4}"/>
              </a:ext>
            </a:extLst>
          </p:cNvPr>
          <p:cNvSpPr txBox="1"/>
          <p:nvPr/>
        </p:nvSpPr>
        <p:spPr>
          <a:xfrm>
            <a:off x="7668344" y="1675976"/>
            <a:ext cx="134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더 빠름</a:t>
            </a:r>
            <a:endParaRPr kumimoji="1" lang="en-US" altLang="ko-KR" dirty="0"/>
          </a:p>
          <a:p>
            <a:r>
              <a:rPr kumimoji="1" lang="ko-KR" altLang="en-US" dirty="0"/>
              <a:t>짧은 거리</a:t>
            </a:r>
          </a:p>
        </p:txBody>
      </p:sp>
    </p:spTree>
    <p:extLst>
      <p:ext uri="{BB962C8B-B14F-4D97-AF65-F5344CB8AC3E}">
        <p14:creationId xmlns:p14="http://schemas.microsoft.com/office/powerpoint/2010/main" val="230329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8933" y="150816"/>
            <a:ext cx="7117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Problem of Momentum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7504" y="1193112"/>
            <a:ext cx="8928992" cy="5544616"/>
            <a:chOff x="268612" y="905854"/>
            <a:chExt cx="8587864" cy="5691498"/>
          </a:xfrm>
        </p:grpSpPr>
        <p:sp>
          <p:nvSpPr>
            <p:cNvPr id="2" name="직사각형 1"/>
            <p:cNvSpPr/>
            <p:nvPr/>
          </p:nvSpPr>
          <p:spPr>
            <a:xfrm>
              <a:off x="287524" y="923330"/>
              <a:ext cx="8568952" cy="567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68612" y="905854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0800000">
              <a:off x="8300999" y="6101696"/>
              <a:ext cx="555477" cy="495656"/>
            </a:xfrm>
            <a:custGeom>
              <a:avLst/>
              <a:gdLst>
                <a:gd name="connsiteX0" fmla="*/ 0 w 555477"/>
                <a:gd name="connsiteY0" fmla="*/ 0 h 495656"/>
                <a:gd name="connsiteX1" fmla="*/ 555477 w 555477"/>
                <a:gd name="connsiteY1" fmla="*/ 8546 h 495656"/>
                <a:gd name="connsiteX2" fmla="*/ 8546 w 555477"/>
                <a:gd name="connsiteY2" fmla="*/ 495656 h 495656"/>
                <a:gd name="connsiteX3" fmla="*/ 0 w 555477"/>
                <a:gd name="connsiteY3" fmla="*/ 0 h 4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477" h="495656">
                  <a:moveTo>
                    <a:pt x="0" y="0"/>
                  </a:moveTo>
                  <a:lnTo>
                    <a:pt x="555477" y="8546"/>
                  </a:lnTo>
                  <a:lnTo>
                    <a:pt x="8546" y="49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AFD5"/>
            </a:solidFill>
            <a:ln>
              <a:solidFill>
                <a:srgbClr val="8F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590D976-26C5-E14B-B62E-1E97801AB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97753"/>
            <a:ext cx="9037974" cy="570941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E7A91E3-AE7C-A640-B0E2-C008D0FC3A06}"/>
              </a:ext>
            </a:extLst>
          </p:cNvPr>
          <p:cNvSpPr/>
          <p:nvPr/>
        </p:nvSpPr>
        <p:spPr>
          <a:xfrm>
            <a:off x="5724128" y="41490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6A6975C-8793-CB46-8B5B-BFB9C87C6C88}"/>
              </a:ext>
            </a:extLst>
          </p:cNvPr>
          <p:cNvSpPr/>
          <p:nvPr/>
        </p:nvSpPr>
        <p:spPr>
          <a:xfrm>
            <a:off x="6101181" y="4958723"/>
            <a:ext cx="216024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9AFC3C-11B1-DE4C-831B-82185D461F87}"/>
              </a:ext>
            </a:extLst>
          </p:cNvPr>
          <p:cNvSpPr/>
          <p:nvPr/>
        </p:nvSpPr>
        <p:spPr>
          <a:xfrm>
            <a:off x="5993169" y="4725144"/>
            <a:ext cx="216024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784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고속 옵티마이저" id="{57E12376-3520-5E40-A4DB-4CECE1625545}" vid="{1B207713-0B2F-724A-9965-752B2AABD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52</TotalTime>
  <Words>404</Words>
  <Application>Microsoft Macintosh PowerPoint</Application>
  <PresentationFormat>화면 슬라이드 쇼(4:3)</PresentationFormat>
  <Paragraphs>160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서가을</dc:creator>
  <cp:lastModifiedBy>서가을</cp:lastModifiedBy>
  <cp:revision>2</cp:revision>
  <dcterms:created xsi:type="dcterms:W3CDTF">2021-09-16T14:21:53Z</dcterms:created>
  <dcterms:modified xsi:type="dcterms:W3CDTF">2021-09-16T15:17:07Z</dcterms:modified>
</cp:coreProperties>
</file>